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13"/>
  </p:notesMasterIdLst>
  <p:handoutMasterIdLst>
    <p:handoutMasterId r:id="rId14"/>
  </p:handoutMasterIdLst>
  <p:sldIdLst>
    <p:sldId id="256" r:id="rId3"/>
    <p:sldId id="257"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5482B"/>
    <a:srgbClr val="C75806"/>
    <a:srgbClr val="00499F"/>
    <a:srgbClr val="0CC1E0"/>
    <a:srgbClr val="1B00FE"/>
    <a:srgbClr val="4F2129"/>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54" autoAdjust="0"/>
    <p:restoredTop sz="94689" autoAdjust="0"/>
  </p:normalViewPr>
  <p:slideViewPr>
    <p:cSldViewPr>
      <p:cViewPr varScale="1">
        <p:scale>
          <a:sx n="88" d="100"/>
          <a:sy n="88" d="100"/>
        </p:scale>
        <p:origin x="2344" y="17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6" d="100"/>
          <a:sy n="66" d="100"/>
        </p:scale>
        <p:origin x="3330"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0803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ru-RU" altLang="ru-RU"/>
          </a:p>
        </p:txBody>
      </p:sp>
      <p:sp>
        <p:nvSpPr>
          <p:cNvPr id="696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ru-RU" altLang="ru-RU"/>
          </a:p>
        </p:txBody>
      </p:sp>
      <p:sp>
        <p:nvSpPr>
          <p:cNvPr id="696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a:t>Click to edit Master text styles</a:t>
            </a:r>
          </a:p>
          <a:p>
            <a:pPr lvl="1"/>
            <a:r>
              <a:rPr lang="ru-RU" altLang="ru-RU"/>
              <a:t>Second level</a:t>
            </a:r>
          </a:p>
          <a:p>
            <a:pPr lvl="2"/>
            <a:r>
              <a:rPr lang="ru-RU" altLang="ru-RU"/>
              <a:t>Third level</a:t>
            </a:r>
          </a:p>
          <a:p>
            <a:pPr lvl="3"/>
            <a:r>
              <a:rPr lang="ru-RU" altLang="ru-RU"/>
              <a:t>Fourth level</a:t>
            </a:r>
          </a:p>
          <a:p>
            <a:pPr lvl="4"/>
            <a:r>
              <a:rPr lang="ru-RU" altLang="ru-RU"/>
              <a:t>Fifth level</a:t>
            </a:r>
          </a:p>
        </p:txBody>
      </p:sp>
      <p:sp>
        <p:nvSpPr>
          <p:cNvPr id="696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ru-RU" altLang="ru-RU"/>
          </a:p>
        </p:txBody>
      </p:sp>
      <p:sp>
        <p:nvSpPr>
          <p:cNvPr id="696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39EF70C9-F3F7-4295-8B87-E67DB0031604}" type="slidenum">
              <a:rPr lang="ru-RU" altLang="ru-RU"/>
              <a:pPr/>
              <a:t>‹#›</a:t>
            </a:fld>
            <a:endParaRPr lang="ru-RU" altLang="ru-RU"/>
          </a:p>
        </p:txBody>
      </p:sp>
    </p:spTree>
    <p:extLst>
      <p:ext uri="{BB962C8B-B14F-4D97-AF65-F5344CB8AC3E}">
        <p14:creationId xmlns:p14="http://schemas.microsoft.com/office/powerpoint/2010/main" val="208535713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619250" y="2997200"/>
            <a:ext cx="5905500" cy="1511300"/>
          </a:xfrm>
          <a:ln>
            <a:noFill/>
          </a:ln>
          <a:effectLst/>
        </p:spPr>
        <p:txBody>
          <a:bodyPr/>
          <a:lstStyle>
            <a:lvl1pPr algn="ctr">
              <a:defRPr>
                <a:solidFill>
                  <a:schemeClr val="tx2"/>
                </a:solidFill>
              </a:defRPr>
            </a:lvl1pPr>
          </a:lstStyle>
          <a:p>
            <a:pPr lvl="0"/>
            <a:r>
              <a:rPr lang="en-US" altLang="ru-RU" noProof="0"/>
              <a:t>Click to edit Master title style</a:t>
            </a:r>
            <a:endParaRPr lang="ru-RU" altLang="ru-RU" noProof="0"/>
          </a:p>
        </p:txBody>
      </p:sp>
      <p:sp>
        <p:nvSpPr>
          <p:cNvPr id="5123" name="Rectangle 3"/>
          <p:cNvSpPr>
            <a:spLocks noGrp="1" noChangeArrowheads="1"/>
          </p:cNvSpPr>
          <p:nvPr>
            <p:ph type="subTitle" idx="1"/>
          </p:nvPr>
        </p:nvSpPr>
        <p:spPr>
          <a:xfrm>
            <a:off x="1619250" y="4581525"/>
            <a:ext cx="5905500" cy="503238"/>
          </a:xfrm>
          <a:ln>
            <a:noFill/>
          </a:ln>
          <a:effectLst/>
        </p:spPr>
        <p:txBody>
          <a:bodyPr/>
          <a:lstStyle>
            <a:lvl1pPr marL="0" indent="0" algn="ctr">
              <a:buFontTx/>
              <a:buNone/>
              <a:defRPr>
                <a:solidFill>
                  <a:schemeClr val="tx2"/>
                </a:solidFill>
              </a:defRPr>
            </a:lvl1pPr>
          </a:lstStyle>
          <a:p>
            <a:pPr lvl="0"/>
            <a:r>
              <a:rPr lang="en-US" altLang="ru-RU" noProof="0"/>
              <a:t>Click to edit Master subtitle style</a:t>
            </a:r>
            <a:endParaRPr lang="ru-RU" altLang="ru-RU" noProof="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fld id="{80013F1C-CFF3-4A11-B92B-AEB3256E4918}" type="datetime1">
              <a:rPr lang="en-US" altLang="ru-RU" smtClean="0"/>
              <a:t>5/18/21</a:t>
            </a:fld>
            <a:endParaRPr lang="en-GB" altLang="ru-RU"/>
          </a:p>
        </p:txBody>
      </p:sp>
      <p:sp>
        <p:nvSpPr>
          <p:cNvPr id="5" name="Footer Placeholder 4"/>
          <p:cNvSpPr>
            <a:spLocks noGrp="1"/>
          </p:cNvSpPr>
          <p:nvPr>
            <p:ph type="ftr" sz="quarter" idx="11"/>
          </p:nvPr>
        </p:nvSpPr>
        <p:spPr/>
        <p:txBody>
          <a:bodyPr/>
          <a:lstStyle>
            <a:lvl1pPr>
              <a:defRPr/>
            </a:lvl1pPr>
          </a:lstStyle>
          <a:p>
            <a:r>
              <a:rPr lang="en-GB" altLang="ru-RU"/>
              <a:t>Designed by PoweredTemplate.com</a:t>
            </a:r>
          </a:p>
        </p:txBody>
      </p:sp>
      <p:sp>
        <p:nvSpPr>
          <p:cNvPr id="6" name="Slide Number Placeholder 5"/>
          <p:cNvSpPr>
            <a:spLocks noGrp="1"/>
          </p:cNvSpPr>
          <p:nvPr>
            <p:ph type="sldNum" sz="quarter" idx="12"/>
          </p:nvPr>
        </p:nvSpPr>
        <p:spPr/>
        <p:txBody>
          <a:bodyPr/>
          <a:lstStyle>
            <a:lvl1pPr>
              <a:defRPr/>
            </a:lvl1pPr>
          </a:lstStyle>
          <a:p>
            <a:fld id="{E5E5538A-7201-4EFD-AB34-9802E43D660A}" type="slidenum">
              <a:rPr lang="en-GB" altLang="ru-RU"/>
              <a:pPr/>
              <a:t>‹#›</a:t>
            </a:fld>
            <a:endParaRPr lang="en-GB" altLang="ru-RU"/>
          </a:p>
        </p:txBody>
      </p:sp>
    </p:spTree>
    <p:extLst>
      <p:ext uri="{BB962C8B-B14F-4D97-AF65-F5344CB8AC3E}">
        <p14:creationId xmlns:p14="http://schemas.microsoft.com/office/powerpoint/2010/main" val="100371024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C83BC2C-9056-40B9-94AF-B3FA37B54AC1}" type="datetime1">
              <a:rPr lang="en-US" altLang="ru-RU" smtClean="0"/>
              <a:t>5/18/21</a:t>
            </a:fld>
            <a:endParaRPr lang="en-GB" altLang="ru-RU"/>
          </a:p>
        </p:txBody>
      </p:sp>
      <p:sp>
        <p:nvSpPr>
          <p:cNvPr id="5" name="Footer Placeholder 4"/>
          <p:cNvSpPr>
            <a:spLocks noGrp="1"/>
          </p:cNvSpPr>
          <p:nvPr>
            <p:ph type="ftr" sz="quarter" idx="11"/>
          </p:nvPr>
        </p:nvSpPr>
        <p:spPr/>
        <p:txBody>
          <a:bodyPr/>
          <a:lstStyle>
            <a:lvl1pPr>
              <a:defRPr/>
            </a:lvl1pPr>
          </a:lstStyle>
          <a:p>
            <a:r>
              <a:rPr lang="en-GB" altLang="ru-RU"/>
              <a:t>Designed by PoweredTemplate.com</a:t>
            </a:r>
          </a:p>
        </p:txBody>
      </p:sp>
      <p:sp>
        <p:nvSpPr>
          <p:cNvPr id="6" name="Slide Number Placeholder 5"/>
          <p:cNvSpPr>
            <a:spLocks noGrp="1"/>
          </p:cNvSpPr>
          <p:nvPr>
            <p:ph type="sldNum" sz="quarter" idx="12"/>
          </p:nvPr>
        </p:nvSpPr>
        <p:spPr/>
        <p:txBody>
          <a:bodyPr/>
          <a:lstStyle>
            <a:lvl1pPr>
              <a:defRPr/>
            </a:lvl1pPr>
          </a:lstStyle>
          <a:p>
            <a:fld id="{82DEC701-C8DD-4047-90F3-072ED4224A54}" type="slidenum">
              <a:rPr lang="en-GB" altLang="ru-RU"/>
              <a:pPr/>
              <a:t>‹#›</a:t>
            </a:fld>
            <a:endParaRPr lang="en-GB" altLang="ru-RU"/>
          </a:p>
        </p:txBody>
      </p:sp>
    </p:spTree>
    <p:extLst>
      <p:ext uri="{BB962C8B-B14F-4D97-AF65-F5344CB8AC3E}">
        <p14:creationId xmlns:p14="http://schemas.microsoft.com/office/powerpoint/2010/main" val="34628917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468313" y="1844675"/>
            <a:ext cx="4027487" cy="388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4648200" y="1844675"/>
            <a:ext cx="4027488" cy="388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lvl1pPr>
              <a:defRPr/>
            </a:lvl1pPr>
          </a:lstStyle>
          <a:p>
            <a:fld id="{0B9C16E5-0AE9-4224-BA72-3634F342D3E1}" type="datetime1">
              <a:rPr lang="en-US" altLang="ru-RU" smtClean="0"/>
              <a:t>5/18/21</a:t>
            </a:fld>
            <a:endParaRPr lang="en-GB" altLang="ru-RU"/>
          </a:p>
        </p:txBody>
      </p:sp>
      <p:sp>
        <p:nvSpPr>
          <p:cNvPr id="6" name="Footer Placeholder 5"/>
          <p:cNvSpPr>
            <a:spLocks noGrp="1"/>
          </p:cNvSpPr>
          <p:nvPr>
            <p:ph type="ftr" sz="quarter" idx="11"/>
          </p:nvPr>
        </p:nvSpPr>
        <p:spPr/>
        <p:txBody>
          <a:bodyPr/>
          <a:lstStyle>
            <a:lvl1pPr>
              <a:defRPr/>
            </a:lvl1pPr>
          </a:lstStyle>
          <a:p>
            <a:r>
              <a:rPr lang="en-GB" altLang="ru-RU"/>
              <a:t>Designed by PoweredTemplate.com</a:t>
            </a:r>
          </a:p>
        </p:txBody>
      </p:sp>
      <p:sp>
        <p:nvSpPr>
          <p:cNvPr id="7" name="Slide Number Placeholder 6"/>
          <p:cNvSpPr>
            <a:spLocks noGrp="1"/>
          </p:cNvSpPr>
          <p:nvPr>
            <p:ph type="sldNum" sz="quarter" idx="12"/>
          </p:nvPr>
        </p:nvSpPr>
        <p:spPr/>
        <p:txBody>
          <a:bodyPr/>
          <a:lstStyle>
            <a:lvl1pPr>
              <a:defRPr/>
            </a:lvl1pPr>
          </a:lstStyle>
          <a:p>
            <a:fld id="{96F4B2B4-6CEC-43FC-A644-164180AB6DA4}" type="slidenum">
              <a:rPr lang="en-GB" altLang="ru-RU"/>
              <a:pPr/>
              <a:t>‹#›</a:t>
            </a:fld>
            <a:endParaRPr lang="en-GB" altLang="ru-RU"/>
          </a:p>
        </p:txBody>
      </p:sp>
    </p:spTree>
    <p:extLst>
      <p:ext uri="{BB962C8B-B14F-4D97-AF65-F5344CB8AC3E}">
        <p14:creationId xmlns:p14="http://schemas.microsoft.com/office/powerpoint/2010/main" val="151090017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lvl1pPr>
              <a:defRPr/>
            </a:lvl1pPr>
          </a:lstStyle>
          <a:p>
            <a:fld id="{355FC753-6420-452F-889E-365B4333D0DE}" type="datetime1">
              <a:rPr lang="en-US" altLang="ru-RU" smtClean="0"/>
              <a:t>5/18/21</a:t>
            </a:fld>
            <a:endParaRPr lang="en-GB" altLang="ru-RU"/>
          </a:p>
        </p:txBody>
      </p:sp>
      <p:sp>
        <p:nvSpPr>
          <p:cNvPr id="8" name="Footer Placeholder 7"/>
          <p:cNvSpPr>
            <a:spLocks noGrp="1"/>
          </p:cNvSpPr>
          <p:nvPr>
            <p:ph type="ftr" sz="quarter" idx="11"/>
          </p:nvPr>
        </p:nvSpPr>
        <p:spPr/>
        <p:txBody>
          <a:bodyPr/>
          <a:lstStyle>
            <a:lvl1pPr>
              <a:defRPr/>
            </a:lvl1pPr>
          </a:lstStyle>
          <a:p>
            <a:r>
              <a:rPr lang="en-GB" altLang="ru-RU"/>
              <a:t>Designed by PoweredTemplate.com</a:t>
            </a:r>
          </a:p>
        </p:txBody>
      </p:sp>
      <p:sp>
        <p:nvSpPr>
          <p:cNvPr id="9" name="Slide Number Placeholder 8"/>
          <p:cNvSpPr>
            <a:spLocks noGrp="1"/>
          </p:cNvSpPr>
          <p:nvPr>
            <p:ph type="sldNum" sz="quarter" idx="12"/>
          </p:nvPr>
        </p:nvSpPr>
        <p:spPr/>
        <p:txBody>
          <a:bodyPr/>
          <a:lstStyle>
            <a:lvl1pPr>
              <a:defRPr/>
            </a:lvl1pPr>
          </a:lstStyle>
          <a:p>
            <a:fld id="{FCA8F1DB-9AF4-4879-9FA3-A832FBCAB372}" type="slidenum">
              <a:rPr lang="en-GB" altLang="ru-RU"/>
              <a:pPr/>
              <a:t>‹#›</a:t>
            </a:fld>
            <a:endParaRPr lang="en-GB" altLang="ru-RU"/>
          </a:p>
        </p:txBody>
      </p:sp>
    </p:spTree>
    <p:extLst>
      <p:ext uri="{BB962C8B-B14F-4D97-AF65-F5344CB8AC3E}">
        <p14:creationId xmlns:p14="http://schemas.microsoft.com/office/powerpoint/2010/main" val="22773095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lvl1pPr>
              <a:defRPr/>
            </a:lvl1pPr>
          </a:lstStyle>
          <a:p>
            <a:fld id="{F7DDE1F1-B325-48DC-A127-41C0B605F45A}" type="datetime1">
              <a:rPr lang="en-US" altLang="ru-RU" smtClean="0"/>
              <a:t>5/18/21</a:t>
            </a:fld>
            <a:endParaRPr lang="en-GB" altLang="ru-RU"/>
          </a:p>
        </p:txBody>
      </p:sp>
      <p:sp>
        <p:nvSpPr>
          <p:cNvPr id="4" name="Footer Placeholder 3"/>
          <p:cNvSpPr>
            <a:spLocks noGrp="1"/>
          </p:cNvSpPr>
          <p:nvPr>
            <p:ph type="ftr" sz="quarter" idx="11"/>
          </p:nvPr>
        </p:nvSpPr>
        <p:spPr/>
        <p:txBody>
          <a:bodyPr/>
          <a:lstStyle>
            <a:lvl1pPr>
              <a:defRPr/>
            </a:lvl1pPr>
          </a:lstStyle>
          <a:p>
            <a:r>
              <a:rPr lang="en-GB" altLang="ru-RU"/>
              <a:t>Designed by PoweredTemplate.com</a:t>
            </a:r>
          </a:p>
        </p:txBody>
      </p:sp>
      <p:sp>
        <p:nvSpPr>
          <p:cNvPr id="5" name="Slide Number Placeholder 4"/>
          <p:cNvSpPr>
            <a:spLocks noGrp="1"/>
          </p:cNvSpPr>
          <p:nvPr>
            <p:ph type="sldNum" sz="quarter" idx="12"/>
          </p:nvPr>
        </p:nvSpPr>
        <p:spPr/>
        <p:txBody>
          <a:bodyPr/>
          <a:lstStyle>
            <a:lvl1pPr>
              <a:defRPr/>
            </a:lvl1pPr>
          </a:lstStyle>
          <a:p>
            <a:fld id="{A788F423-A211-46C4-A854-F4F9E96D71AA}" type="slidenum">
              <a:rPr lang="en-GB" altLang="ru-RU"/>
              <a:pPr/>
              <a:t>‹#›</a:t>
            </a:fld>
            <a:endParaRPr lang="en-GB" altLang="ru-RU"/>
          </a:p>
        </p:txBody>
      </p:sp>
    </p:spTree>
    <p:extLst>
      <p:ext uri="{BB962C8B-B14F-4D97-AF65-F5344CB8AC3E}">
        <p14:creationId xmlns:p14="http://schemas.microsoft.com/office/powerpoint/2010/main" val="286203087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A91C2C4E-1834-420A-A79E-91CAAB392254}" type="datetime1">
              <a:rPr lang="en-US" altLang="ru-RU" smtClean="0"/>
              <a:t>5/18/21</a:t>
            </a:fld>
            <a:endParaRPr lang="en-GB" altLang="ru-RU"/>
          </a:p>
        </p:txBody>
      </p:sp>
      <p:sp>
        <p:nvSpPr>
          <p:cNvPr id="3" name="Footer Placeholder 2"/>
          <p:cNvSpPr>
            <a:spLocks noGrp="1"/>
          </p:cNvSpPr>
          <p:nvPr>
            <p:ph type="ftr" sz="quarter" idx="11"/>
          </p:nvPr>
        </p:nvSpPr>
        <p:spPr/>
        <p:txBody>
          <a:bodyPr/>
          <a:lstStyle>
            <a:lvl1pPr>
              <a:defRPr/>
            </a:lvl1pPr>
          </a:lstStyle>
          <a:p>
            <a:r>
              <a:rPr lang="en-GB" altLang="ru-RU"/>
              <a:t>Designed by PoweredTemplate.com</a:t>
            </a:r>
          </a:p>
        </p:txBody>
      </p:sp>
      <p:sp>
        <p:nvSpPr>
          <p:cNvPr id="4" name="Slide Number Placeholder 3"/>
          <p:cNvSpPr>
            <a:spLocks noGrp="1"/>
          </p:cNvSpPr>
          <p:nvPr>
            <p:ph type="sldNum" sz="quarter" idx="12"/>
          </p:nvPr>
        </p:nvSpPr>
        <p:spPr/>
        <p:txBody>
          <a:bodyPr/>
          <a:lstStyle>
            <a:lvl1pPr>
              <a:defRPr/>
            </a:lvl1pPr>
          </a:lstStyle>
          <a:p>
            <a:fld id="{AD0AD4C7-DB18-42DF-BE91-2FBE404B8788}" type="slidenum">
              <a:rPr lang="en-GB" altLang="ru-RU"/>
              <a:pPr/>
              <a:t>‹#›</a:t>
            </a:fld>
            <a:endParaRPr lang="en-GB" altLang="ru-RU"/>
          </a:p>
        </p:txBody>
      </p:sp>
    </p:spTree>
    <p:extLst>
      <p:ext uri="{BB962C8B-B14F-4D97-AF65-F5344CB8AC3E}">
        <p14:creationId xmlns:p14="http://schemas.microsoft.com/office/powerpoint/2010/main" val="49632138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17E6137-CD89-483C-B05A-2CF087D9A7E2}" type="datetime1">
              <a:rPr lang="en-US" altLang="ru-RU" smtClean="0"/>
              <a:t>5/18/21</a:t>
            </a:fld>
            <a:endParaRPr lang="en-GB" altLang="ru-RU"/>
          </a:p>
        </p:txBody>
      </p:sp>
      <p:sp>
        <p:nvSpPr>
          <p:cNvPr id="6" name="Footer Placeholder 5"/>
          <p:cNvSpPr>
            <a:spLocks noGrp="1"/>
          </p:cNvSpPr>
          <p:nvPr>
            <p:ph type="ftr" sz="quarter" idx="11"/>
          </p:nvPr>
        </p:nvSpPr>
        <p:spPr/>
        <p:txBody>
          <a:bodyPr/>
          <a:lstStyle>
            <a:lvl1pPr>
              <a:defRPr/>
            </a:lvl1pPr>
          </a:lstStyle>
          <a:p>
            <a:r>
              <a:rPr lang="en-GB" altLang="ru-RU"/>
              <a:t>Designed by PoweredTemplate.com</a:t>
            </a:r>
          </a:p>
        </p:txBody>
      </p:sp>
      <p:sp>
        <p:nvSpPr>
          <p:cNvPr id="7" name="Slide Number Placeholder 6"/>
          <p:cNvSpPr>
            <a:spLocks noGrp="1"/>
          </p:cNvSpPr>
          <p:nvPr>
            <p:ph type="sldNum" sz="quarter" idx="12"/>
          </p:nvPr>
        </p:nvSpPr>
        <p:spPr/>
        <p:txBody>
          <a:bodyPr/>
          <a:lstStyle>
            <a:lvl1pPr>
              <a:defRPr/>
            </a:lvl1pPr>
          </a:lstStyle>
          <a:p>
            <a:fld id="{6FAEA5BC-1828-4FAA-B975-F81A7EAA110C}" type="slidenum">
              <a:rPr lang="en-GB" altLang="ru-RU"/>
              <a:pPr/>
              <a:t>‹#›</a:t>
            </a:fld>
            <a:endParaRPr lang="en-GB" altLang="ru-RU"/>
          </a:p>
        </p:txBody>
      </p:sp>
    </p:spTree>
    <p:extLst>
      <p:ext uri="{BB962C8B-B14F-4D97-AF65-F5344CB8AC3E}">
        <p14:creationId xmlns:p14="http://schemas.microsoft.com/office/powerpoint/2010/main" val="209353977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24307DB0-A50A-45E2-BC19-3B3BB1D18CBD}" type="datetime1">
              <a:rPr lang="en-US" altLang="ru-RU" smtClean="0"/>
              <a:t>5/18/21</a:t>
            </a:fld>
            <a:endParaRPr lang="en-GB" altLang="ru-RU"/>
          </a:p>
        </p:txBody>
      </p:sp>
      <p:sp>
        <p:nvSpPr>
          <p:cNvPr id="6" name="Footer Placeholder 5"/>
          <p:cNvSpPr>
            <a:spLocks noGrp="1"/>
          </p:cNvSpPr>
          <p:nvPr>
            <p:ph type="ftr" sz="quarter" idx="11"/>
          </p:nvPr>
        </p:nvSpPr>
        <p:spPr/>
        <p:txBody>
          <a:bodyPr/>
          <a:lstStyle>
            <a:lvl1pPr>
              <a:defRPr/>
            </a:lvl1pPr>
          </a:lstStyle>
          <a:p>
            <a:r>
              <a:rPr lang="en-GB" altLang="ru-RU"/>
              <a:t>Designed by PoweredTemplate.com</a:t>
            </a:r>
          </a:p>
        </p:txBody>
      </p:sp>
      <p:sp>
        <p:nvSpPr>
          <p:cNvPr id="7" name="Slide Number Placeholder 6"/>
          <p:cNvSpPr>
            <a:spLocks noGrp="1"/>
          </p:cNvSpPr>
          <p:nvPr>
            <p:ph type="sldNum" sz="quarter" idx="12"/>
          </p:nvPr>
        </p:nvSpPr>
        <p:spPr/>
        <p:txBody>
          <a:bodyPr/>
          <a:lstStyle>
            <a:lvl1pPr>
              <a:defRPr/>
            </a:lvl1pPr>
          </a:lstStyle>
          <a:p>
            <a:fld id="{B0421D2B-6A9D-4D45-B641-D37A5D3F4975}" type="slidenum">
              <a:rPr lang="en-GB" altLang="ru-RU"/>
              <a:pPr/>
              <a:t>‹#›</a:t>
            </a:fld>
            <a:endParaRPr lang="en-GB" altLang="ru-RU"/>
          </a:p>
        </p:txBody>
      </p:sp>
    </p:spTree>
    <p:extLst>
      <p:ext uri="{BB962C8B-B14F-4D97-AF65-F5344CB8AC3E}">
        <p14:creationId xmlns:p14="http://schemas.microsoft.com/office/powerpoint/2010/main" val="81560364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fld id="{45EAB034-D757-49B0-AD6E-ABEB77FDB5B2}" type="datetime1">
              <a:rPr lang="en-US" altLang="ru-RU" smtClean="0"/>
              <a:t>5/18/21</a:t>
            </a:fld>
            <a:endParaRPr lang="en-GB" altLang="ru-RU"/>
          </a:p>
        </p:txBody>
      </p:sp>
      <p:sp>
        <p:nvSpPr>
          <p:cNvPr id="5" name="Footer Placeholder 4"/>
          <p:cNvSpPr>
            <a:spLocks noGrp="1"/>
          </p:cNvSpPr>
          <p:nvPr>
            <p:ph type="ftr" sz="quarter" idx="11"/>
          </p:nvPr>
        </p:nvSpPr>
        <p:spPr/>
        <p:txBody>
          <a:bodyPr/>
          <a:lstStyle>
            <a:lvl1pPr>
              <a:defRPr/>
            </a:lvl1pPr>
          </a:lstStyle>
          <a:p>
            <a:r>
              <a:rPr lang="en-GB" altLang="ru-RU"/>
              <a:t>Designed by PoweredTemplate.com</a:t>
            </a:r>
          </a:p>
        </p:txBody>
      </p:sp>
      <p:sp>
        <p:nvSpPr>
          <p:cNvPr id="6" name="Slide Number Placeholder 5"/>
          <p:cNvSpPr>
            <a:spLocks noGrp="1"/>
          </p:cNvSpPr>
          <p:nvPr>
            <p:ph type="sldNum" sz="quarter" idx="12"/>
          </p:nvPr>
        </p:nvSpPr>
        <p:spPr/>
        <p:txBody>
          <a:bodyPr/>
          <a:lstStyle>
            <a:lvl1pPr>
              <a:defRPr/>
            </a:lvl1pPr>
          </a:lstStyle>
          <a:p>
            <a:fld id="{BF4C6402-28B2-4EB7-ACA4-D812ECBFC8D9}" type="slidenum">
              <a:rPr lang="en-GB" altLang="ru-RU"/>
              <a:pPr/>
              <a:t>‹#›</a:t>
            </a:fld>
            <a:endParaRPr lang="en-GB" altLang="ru-RU"/>
          </a:p>
        </p:txBody>
      </p:sp>
    </p:spTree>
    <p:extLst>
      <p:ext uri="{BB962C8B-B14F-4D97-AF65-F5344CB8AC3E}">
        <p14:creationId xmlns:p14="http://schemas.microsoft.com/office/powerpoint/2010/main" val="230128004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260350"/>
            <a:ext cx="2051050" cy="5473700"/>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468313" y="260350"/>
            <a:ext cx="6003925" cy="5473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fld id="{449D5294-5FDB-4527-8AA1-22B259F09530}" type="datetime1">
              <a:rPr lang="en-US" altLang="ru-RU" smtClean="0"/>
              <a:t>5/18/21</a:t>
            </a:fld>
            <a:endParaRPr lang="en-GB" altLang="ru-RU"/>
          </a:p>
        </p:txBody>
      </p:sp>
      <p:sp>
        <p:nvSpPr>
          <p:cNvPr id="5" name="Footer Placeholder 4"/>
          <p:cNvSpPr>
            <a:spLocks noGrp="1"/>
          </p:cNvSpPr>
          <p:nvPr>
            <p:ph type="ftr" sz="quarter" idx="11"/>
          </p:nvPr>
        </p:nvSpPr>
        <p:spPr/>
        <p:txBody>
          <a:bodyPr/>
          <a:lstStyle>
            <a:lvl1pPr>
              <a:defRPr/>
            </a:lvl1pPr>
          </a:lstStyle>
          <a:p>
            <a:r>
              <a:rPr lang="en-GB" altLang="ru-RU"/>
              <a:t>Designed by PoweredTemplate.com</a:t>
            </a:r>
          </a:p>
        </p:txBody>
      </p:sp>
      <p:sp>
        <p:nvSpPr>
          <p:cNvPr id="6" name="Slide Number Placeholder 5"/>
          <p:cNvSpPr>
            <a:spLocks noGrp="1"/>
          </p:cNvSpPr>
          <p:nvPr>
            <p:ph type="sldNum" sz="quarter" idx="12"/>
          </p:nvPr>
        </p:nvSpPr>
        <p:spPr/>
        <p:txBody>
          <a:bodyPr/>
          <a:lstStyle>
            <a:lvl1pPr>
              <a:defRPr/>
            </a:lvl1pPr>
          </a:lstStyle>
          <a:p>
            <a:fld id="{FCFF84BF-7E33-4BAC-8215-2182A47C55B2}" type="slidenum">
              <a:rPr lang="en-GB" altLang="ru-RU"/>
              <a:pPr/>
              <a:t>‹#›</a:t>
            </a:fld>
            <a:endParaRPr lang="en-GB" altLang="ru-RU"/>
          </a:p>
        </p:txBody>
      </p:sp>
    </p:spTree>
    <p:extLst>
      <p:ext uri="{BB962C8B-B14F-4D97-AF65-F5344CB8AC3E}">
        <p14:creationId xmlns:p14="http://schemas.microsoft.com/office/powerpoint/2010/main" val="302410509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ru-R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ru-RU"/>
          </a:p>
        </p:txBody>
      </p:sp>
      <p:sp>
        <p:nvSpPr>
          <p:cNvPr id="4" name="Date Placeholder 3"/>
          <p:cNvSpPr>
            <a:spLocks noGrp="1"/>
          </p:cNvSpPr>
          <p:nvPr>
            <p:ph type="dt" sz="half" idx="10"/>
          </p:nvPr>
        </p:nvSpPr>
        <p:spPr/>
        <p:txBody>
          <a:bodyPr/>
          <a:lstStyle>
            <a:lvl1pPr>
              <a:defRPr/>
            </a:lvl1pPr>
          </a:lstStyle>
          <a:p>
            <a:fld id="{F1FA8947-0885-43CD-B895-73A6D01DAF4B}" type="datetime1">
              <a:rPr lang="en-US" altLang="ru-RU" smtClean="0"/>
              <a:t>5/18/21</a:t>
            </a:fld>
            <a:endParaRPr lang="ru-RU" altLang="ru-RU"/>
          </a:p>
        </p:txBody>
      </p:sp>
      <p:sp>
        <p:nvSpPr>
          <p:cNvPr id="5" name="Footer Placeholder 4"/>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6" name="Slide Number Placeholder 5"/>
          <p:cNvSpPr>
            <a:spLocks noGrp="1"/>
          </p:cNvSpPr>
          <p:nvPr>
            <p:ph type="sldNum" sz="quarter" idx="12"/>
          </p:nvPr>
        </p:nvSpPr>
        <p:spPr/>
        <p:txBody>
          <a:bodyPr/>
          <a:lstStyle>
            <a:lvl1pPr>
              <a:defRPr/>
            </a:lvl1pPr>
          </a:lstStyle>
          <a:p>
            <a:fld id="{F1BC7FEA-5804-4BDB-8EDF-320FB7FF6669}" type="slidenum">
              <a:rPr lang="ru-RU" altLang="ru-RU"/>
              <a:pPr/>
              <a:t>‹#›</a:t>
            </a:fld>
            <a:endParaRPr lang="ru-RU" altLang="ru-RU"/>
          </a:p>
        </p:txBody>
      </p:sp>
    </p:spTree>
    <p:extLst>
      <p:ext uri="{BB962C8B-B14F-4D97-AF65-F5344CB8AC3E}">
        <p14:creationId xmlns:p14="http://schemas.microsoft.com/office/powerpoint/2010/main" val="353462624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fld id="{C8C409E1-1C52-4592-8A38-4AAB291C9A9F}" type="datetime1">
              <a:rPr lang="en-US" altLang="ru-RU" smtClean="0"/>
              <a:t>5/18/21</a:t>
            </a:fld>
            <a:endParaRPr lang="ru-RU" altLang="ru-RU"/>
          </a:p>
        </p:txBody>
      </p:sp>
      <p:sp>
        <p:nvSpPr>
          <p:cNvPr id="5" name="Footer Placeholder 4"/>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6" name="Slide Number Placeholder 5"/>
          <p:cNvSpPr>
            <a:spLocks noGrp="1"/>
          </p:cNvSpPr>
          <p:nvPr>
            <p:ph type="sldNum" sz="quarter" idx="12"/>
          </p:nvPr>
        </p:nvSpPr>
        <p:spPr/>
        <p:txBody>
          <a:bodyPr/>
          <a:lstStyle>
            <a:lvl1pPr>
              <a:defRPr/>
            </a:lvl1pPr>
          </a:lstStyle>
          <a:p>
            <a:fld id="{AF8D47D2-C9B1-4977-9F6C-C88BC1E3F3D3}" type="slidenum">
              <a:rPr lang="ru-RU" altLang="ru-RU"/>
              <a:pPr/>
              <a:t>‹#›</a:t>
            </a:fld>
            <a:endParaRPr lang="ru-RU" altLang="ru-RU"/>
          </a:p>
        </p:txBody>
      </p:sp>
    </p:spTree>
    <p:extLst>
      <p:ext uri="{BB962C8B-B14F-4D97-AF65-F5344CB8AC3E}">
        <p14:creationId xmlns:p14="http://schemas.microsoft.com/office/powerpoint/2010/main" val="26705122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6AF4A15B-4E9E-4D32-AEE4-B0A356E54A06}" type="datetime1">
              <a:rPr lang="en-US" altLang="ru-RU" smtClean="0"/>
              <a:t>5/18/21</a:t>
            </a:fld>
            <a:endParaRPr lang="ru-RU" altLang="ru-RU"/>
          </a:p>
        </p:txBody>
      </p:sp>
      <p:sp>
        <p:nvSpPr>
          <p:cNvPr id="5" name="Footer Placeholder 4"/>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6" name="Slide Number Placeholder 5"/>
          <p:cNvSpPr>
            <a:spLocks noGrp="1"/>
          </p:cNvSpPr>
          <p:nvPr>
            <p:ph type="sldNum" sz="quarter" idx="12"/>
          </p:nvPr>
        </p:nvSpPr>
        <p:spPr/>
        <p:txBody>
          <a:bodyPr/>
          <a:lstStyle>
            <a:lvl1pPr>
              <a:defRPr/>
            </a:lvl1pPr>
          </a:lstStyle>
          <a:p>
            <a:fld id="{45FCCE8A-5951-47B8-94D6-16163C0FA688}" type="slidenum">
              <a:rPr lang="ru-RU" altLang="ru-RU"/>
              <a:pPr/>
              <a:t>‹#›</a:t>
            </a:fld>
            <a:endParaRPr lang="ru-RU" altLang="ru-RU"/>
          </a:p>
        </p:txBody>
      </p:sp>
    </p:spTree>
    <p:extLst>
      <p:ext uri="{BB962C8B-B14F-4D97-AF65-F5344CB8AC3E}">
        <p14:creationId xmlns:p14="http://schemas.microsoft.com/office/powerpoint/2010/main" val="15373419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1908175" y="1600200"/>
            <a:ext cx="33131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5373688" y="1600200"/>
            <a:ext cx="33131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lvl1pPr>
              <a:defRPr/>
            </a:lvl1pPr>
          </a:lstStyle>
          <a:p>
            <a:fld id="{9380B5B7-71F0-4717-AB07-1B24E6865FC9}" type="datetime1">
              <a:rPr lang="en-US" altLang="ru-RU" smtClean="0"/>
              <a:t>5/18/21</a:t>
            </a:fld>
            <a:endParaRPr lang="ru-RU" altLang="ru-RU"/>
          </a:p>
        </p:txBody>
      </p:sp>
      <p:sp>
        <p:nvSpPr>
          <p:cNvPr id="6" name="Footer Placeholder 5"/>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7" name="Slide Number Placeholder 6"/>
          <p:cNvSpPr>
            <a:spLocks noGrp="1"/>
          </p:cNvSpPr>
          <p:nvPr>
            <p:ph type="sldNum" sz="quarter" idx="12"/>
          </p:nvPr>
        </p:nvSpPr>
        <p:spPr/>
        <p:txBody>
          <a:bodyPr/>
          <a:lstStyle>
            <a:lvl1pPr>
              <a:defRPr/>
            </a:lvl1pPr>
          </a:lstStyle>
          <a:p>
            <a:fld id="{88EA2C35-387B-4E15-935A-8A9A6B7371F7}" type="slidenum">
              <a:rPr lang="ru-RU" altLang="ru-RU"/>
              <a:pPr/>
              <a:t>‹#›</a:t>
            </a:fld>
            <a:endParaRPr lang="ru-RU" altLang="ru-RU"/>
          </a:p>
        </p:txBody>
      </p:sp>
    </p:spTree>
    <p:extLst>
      <p:ext uri="{BB962C8B-B14F-4D97-AF65-F5344CB8AC3E}">
        <p14:creationId xmlns:p14="http://schemas.microsoft.com/office/powerpoint/2010/main" val="167915828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lvl1pPr>
              <a:defRPr/>
            </a:lvl1pPr>
          </a:lstStyle>
          <a:p>
            <a:fld id="{51BFAED5-1EB5-433E-8936-E807100E76E4}" type="datetime1">
              <a:rPr lang="en-US" altLang="ru-RU" smtClean="0"/>
              <a:t>5/18/21</a:t>
            </a:fld>
            <a:endParaRPr lang="ru-RU" altLang="ru-RU"/>
          </a:p>
        </p:txBody>
      </p:sp>
      <p:sp>
        <p:nvSpPr>
          <p:cNvPr id="8" name="Footer Placeholder 7"/>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9" name="Slide Number Placeholder 8"/>
          <p:cNvSpPr>
            <a:spLocks noGrp="1"/>
          </p:cNvSpPr>
          <p:nvPr>
            <p:ph type="sldNum" sz="quarter" idx="12"/>
          </p:nvPr>
        </p:nvSpPr>
        <p:spPr/>
        <p:txBody>
          <a:bodyPr/>
          <a:lstStyle>
            <a:lvl1pPr>
              <a:defRPr/>
            </a:lvl1pPr>
          </a:lstStyle>
          <a:p>
            <a:fld id="{D41BE4CA-977D-4C6D-B780-B03683C72CB0}" type="slidenum">
              <a:rPr lang="ru-RU" altLang="ru-RU"/>
              <a:pPr/>
              <a:t>‹#›</a:t>
            </a:fld>
            <a:endParaRPr lang="ru-RU" altLang="ru-RU"/>
          </a:p>
        </p:txBody>
      </p:sp>
    </p:spTree>
    <p:extLst>
      <p:ext uri="{BB962C8B-B14F-4D97-AF65-F5344CB8AC3E}">
        <p14:creationId xmlns:p14="http://schemas.microsoft.com/office/powerpoint/2010/main" val="159477237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lvl1pPr>
              <a:defRPr/>
            </a:lvl1pPr>
          </a:lstStyle>
          <a:p>
            <a:fld id="{FE2039E2-04FF-4E4D-8827-FDFF38CD154F}" type="datetime1">
              <a:rPr lang="en-US" altLang="ru-RU" smtClean="0"/>
              <a:t>5/18/21</a:t>
            </a:fld>
            <a:endParaRPr lang="ru-RU" altLang="ru-RU"/>
          </a:p>
        </p:txBody>
      </p:sp>
      <p:sp>
        <p:nvSpPr>
          <p:cNvPr id="4" name="Footer Placeholder 3"/>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5" name="Slide Number Placeholder 4"/>
          <p:cNvSpPr>
            <a:spLocks noGrp="1"/>
          </p:cNvSpPr>
          <p:nvPr>
            <p:ph type="sldNum" sz="quarter" idx="12"/>
          </p:nvPr>
        </p:nvSpPr>
        <p:spPr/>
        <p:txBody>
          <a:bodyPr/>
          <a:lstStyle>
            <a:lvl1pPr>
              <a:defRPr/>
            </a:lvl1pPr>
          </a:lstStyle>
          <a:p>
            <a:fld id="{A04E105E-04EF-4BCF-9D79-DB3A89F4348D}" type="slidenum">
              <a:rPr lang="ru-RU" altLang="ru-RU"/>
              <a:pPr/>
              <a:t>‹#›</a:t>
            </a:fld>
            <a:endParaRPr lang="ru-RU" altLang="ru-RU"/>
          </a:p>
        </p:txBody>
      </p:sp>
    </p:spTree>
    <p:extLst>
      <p:ext uri="{BB962C8B-B14F-4D97-AF65-F5344CB8AC3E}">
        <p14:creationId xmlns:p14="http://schemas.microsoft.com/office/powerpoint/2010/main" val="20404046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D1383428-CF80-4F59-A247-17375FCB940A}" type="datetime1">
              <a:rPr lang="en-US" altLang="ru-RU" smtClean="0"/>
              <a:t>5/18/21</a:t>
            </a:fld>
            <a:endParaRPr lang="ru-RU" altLang="ru-RU"/>
          </a:p>
        </p:txBody>
      </p:sp>
      <p:sp>
        <p:nvSpPr>
          <p:cNvPr id="3" name="Footer Placeholder 2"/>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4" name="Slide Number Placeholder 3"/>
          <p:cNvSpPr>
            <a:spLocks noGrp="1"/>
          </p:cNvSpPr>
          <p:nvPr>
            <p:ph type="sldNum" sz="quarter" idx="12"/>
          </p:nvPr>
        </p:nvSpPr>
        <p:spPr/>
        <p:txBody>
          <a:bodyPr/>
          <a:lstStyle>
            <a:lvl1pPr>
              <a:defRPr/>
            </a:lvl1pPr>
          </a:lstStyle>
          <a:p>
            <a:fld id="{5810392C-6F7C-4330-A91D-8895EBDD3B1A}" type="slidenum">
              <a:rPr lang="ru-RU" altLang="ru-RU"/>
              <a:pPr/>
              <a:t>‹#›</a:t>
            </a:fld>
            <a:endParaRPr lang="ru-RU" altLang="ru-RU"/>
          </a:p>
        </p:txBody>
      </p:sp>
    </p:spTree>
    <p:extLst>
      <p:ext uri="{BB962C8B-B14F-4D97-AF65-F5344CB8AC3E}">
        <p14:creationId xmlns:p14="http://schemas.microsoft.com/office/powerpoint/2010/main" val="361962183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6A9CA421-68D4-481D-A6C1-F8776D4953B7}" type="datetime1">
              <a:rPr lang="en-US" altLang="ru-RU" smtClean="0"/>
              <a:t>5/18/21</a:t>
            </a:fld>
            <a:endParaRPr lang="ru-RU" altLang="ru-RU"/>
          </a:p>
        </p:txBody>
      </p:sp>
      <p:sp>
        <p:nvSpPr>
          <p:cNvPr id="6" name="Footer Placeholder 5"/>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7" name="Slide Number Placeholder 6"/>
          <p:cNvSpPr>
            <a:spLocks noGrp="1"/>
          </p:cNvSpPr>
          <p:nvPr>
            <p:ph type="sldNum" sz="quarter" idx="12"/>
          </p:nvPr>
        </p:nvSpPr>
        <p:spPr/>
        <p:txBody>
          <a:bodyPr/>
          <a:lstStyle>
            <a:lvl1pPr>
              <a:defRPr/>
            </a:lvl1pPr>
          </a:lstStyle>
          <a:p>
            <a:fld id="{9F7F46C2-FFEC-4EBF-9EFC-0C396C862D38}" type="slidenum">
              <a:rPr lang="ru-RU" altLang="ru-RU"/>
              <a:pPr/>
              <a:t>‹#›</a:t>
            </a:fld>
            <a:endParaRPr lang="ru-RU" altLang="ru-RU"/>
          </a:p>
        </p:txBody>
      </p:sp>
    </p:spTree>
    <p:extLst>
      <p:ext uri="{BB962C8B-B14F-4D97-AF65-F5344CB8AC3E}">
        <p14:creationId xmlns:p14="http://schemas.microsoft.com/office/powerpoint/2010/main" val="10970862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C13B9F66-AF94-4248-8CE2-36FAB629B65E}" type="datetime1">
              <a:rPr lang="en-US" altLang="ru-RU" smtClean="0"/>
              <a:t>5/18/21</a:t>
            </a:fld>
            <a:endParaRPr lang="ru-RU" altLang="ru-RU"/>
          </a:p>
        </p:txBody>
      </p:sp>
      <p:sp>
        <p:nvSpPr>
          <p:cNvPr id="6" name="Footer Placeholder 5"/>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7" name="Slide Number Placeholder 6"/>
          <p:cNvSpPr>
            <a:spLocks noGrp="1"/>
          </p:cNvSpPr>
          <p:nvPr>
            <p:ph type="sldNum" sz="quarter" idx="12"/>
          </p:nvPr>
        </p:nvSpPr>
        <p:spPr/>
        <p:txBody>
          <a:bodyPr/>
          <a:lstStyle>
            <a:lvl1pPr>
              <a:defRPr/>
            </a:lvl1pPr>
          </a:lstStyle>
          <a:p>
            <a:fld id="{F8BEFCBC-1A18-4E8E-9B76-BCF59AA81CA9}" type="slidenum">
              <a:rPr lang="ru-RU" altLang="ru-RU"/>
              <a:pPr/>
              <a:t>‹#›</a:t>
            </a:fld>
            <a:endParaRPr lang="ru-RU" altLang="ru-RU"/>
          </a:p>
        </p:txBody>
      </p:sp>
    </p:spTree>
    <p:extLst>
      <p:ext uri="{BB962C8B-B14F-4D97-AF65-F5344CB8AC3E}">
        <p14:creationId xmlns:p14="http://schemas.microsoft.com/office/powerpoint/2010/main" val="104026631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fld id="{23A13A07-78A4-4801-9279-91AB02309C0D}" type="datetime1">
              <a:rPr lang="en-US" altLang="ru-RU" smtClean="0"/>
              <a:t>5/18/21</a:t>
            </a:fld>
            <a:endParaRPr lang="ru-RU" altLang="ru-RU"/>
          </a:p>
        </p:txBody>
      </p:sp>
      <p:sp>
        <p:nvSpPr>
          <p:cNvPr id="5" name="Footer Placeholder 4"/>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6" name="Slide Number Placeholder 5"/>
          <p:cNvSpPr>
            <a:spLocks noGrp="1"/>
          </p:cNvSpPr>
          <p:nvPr>
            <p:ph type="sldNum" sz="quarter" idx="12"/>
          </p:nvPr>
        </p:nvSpPr>
        <p:spPr/>
        <p:txBody>
          <a:bodyPr/>
          <a:lstStyle>
            <a:lvl1pPr>
              <a:defRPr/>
            </a:lvl1pPr>
          </a:lstStyle>
          <a:p>
            <a:fld id="{1E393A49-9558-48EE-9ADD-E5D965E2F411}" type="slidenum">
              <a:rPr lang="ru-RU" altLang="ru-RU"/>
              <a:pPr/>
              <a:t>‹#›</a:t>
            </a:fld>
            <a:endParaRPr lang="ru-RU" altLang="ru-RU"/>
          </a:p>
        </p:txBody>
      </p:sp>
    </p:spTree>
    <p:extLst>
      <p:ext uri="{BB962C8B-B14F-4D97-AF65-F5344CB8AC3E}">
        <p14:creationId xmlns:p14="http://schemas.microsoft.com/office/powerpoint/2010/main" val="300737717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2938" y="260350"/>
            <a:ext cx="1693862" cy="5865813"/>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1908175" y="260350"/>
            <a:ext cx="4932363" cy="58658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fld id="{DFEF188E-697A-4D79-AA9B-9300C0724F4C}" type="datetime1">
              <a:rPr lang="en-US" altLang="ru-RU" smtClean="0"/>
              <a:t>5/18/21</a:t>
            </a:fld>
            <a:endParaRPr lang="ru-RU" altLang="ru-RU"/>
          </a:p>
        </p:txBody>
      </p:sp>
      <p:sp>
        <p:nvSpPr>
          <p:cNvPr id="5" name="Footer Placeholder 4"/>
          <p:cNvSpPr>
            <a:spLocks noGrp="1"/>
          </p:cNvSpPr>
          <p:nvPr>
            <p:ph type="ftr" sz="quarter" idx="11"/>
          </p:nvPr>
        </p:nvSpPr>
        <p:spPr/>
        <p:txBody>
          <a:bodyPr/>
          <a:lstStyle>
            <a:lvl1pPr>
              <a:defRPr/>
            </a:lvl1pPr>
          </a:lstStyle>
          <a:p>
            <a:r>
              <a:rPr lang="en-US" altLang="ru-RU"/>
              <a:t>Designed by PoweredTemplate.com</a:t>
            </a:r>
            <a:endParaRPr lang="ru-RU" altLang="ru-RU"/>
          </a:p>
        </p:txBody>
      </p:sp>
      <p:sp>
        <p:nvSpPr>
          <p:cNvPr id="6" name="Slide Number Placeholder 5"/>
          <p:cNvSpPr>
            <a:spLocks noGrp="1"/>
          </p:cNvSpPr>
          <p:nvPr>
            <p:ph type="sldNum" sz="quarter" idx="12"/>
          </p:nvPr>
        </p:nvSpPr>
        <p:spPr/>
        <p:txBody>
          <a:bodyPr/>
          <a:lstStyle>
            <a:lvl1pPr>
              <a:defRPr/>
            </a:lvl1pPr>
          </a:lstStyle>
          <a:p>
            <a:fld id="{C3F19234-FE4F-4455-920C-22BABEA424FA}" type="slidenum">
              <a:rPr lang="ru-RU" altLang="ru-RU"/>
              <a:pPr/>
              <a:t>‹#›</a:t>
            </a:fld>
            <a:endParaRPr lang="ru-RU" altLang="ru-RU"/>
          </a:p>
        </p:txBody>
      </p:sp>
    </p:spTree>
    <p:extLst>
      <p:ext uri="{BB962C8B-B14F-4D97-AF65-F5344CB8AC3E}">
        <p14:creationId xmlns:p14="http://schemas.microsoft.com/office/powerpoint/2010/main" val="395561487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260350"/>
            <a:ext cx="8207375" cy="115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ru-RU" altLang="ru-RU"/>
          </a:p>
        </p:txBody>
      </p:sp>
      <p:sp>
        <p:nvSpPr>
          <p:cNvPr id="1027" name="Rectangle 3"/>
          <p:cNvSpPr>
            <a:spLocks noGrp="1" noChangeArrowheads="1"/>
          </p:cNvSpPr>
          <p:nvPr>
            <p:ph type="body" idx="1"/>
          </p:nvPr>
        </p:nvSpPr>
        <p:spPr bwMode="auto">
          <a:xfrm>
            <a:off x="468313" y="1844675"/>
            <a:ext cx="8207375" cy="388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ru-RU" altLang="ru-RU"/>
          </a:p>
        </p:txBody>
      </p:sp>
      <p:sp>
        <p:nvSpPr>
          <p:cNvPr id="1035" name="Rectangle 11"/>
          <p:cNvSpPr>
            <a:spLocks noGrp="1" noChangeArrowheads="1"/>
          </p:cNvSpPr>
          <p:nvPr>
            <p:ph type="dt" sz="half" idx="2"/>
          </p:nvPr>
        </p:nvSpPr>
        <p:spPr bwMode="auto">
          <a:xfrm>
            <a:off x="457200" y="6453188"/>
            <a:ext cx="21336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900" b="0">
                <a:solidFill>
                  <a:schemeClr val="tx1"/>
                </a:solidFill>
                <a:latin typeface="+mn-lt"/>
              </a:defRPr>
            </a:lvl1pPr>
          </a:lstStyle>
          <a:p>
            <a:fld id="{DD71269F-FCE1-4C13-829E-0C0A5548BBBB}" type="datetime1">
              <a:rPr lang="en-US" altLang="ru-RU" smtClean="0"/>
              <a:pPr/>
              <a:t>5/18/21</a:t>
            </a:fld>
            <a:endParaRPr lang="en-GB" altLang="ru-RU"/>
          </a:p>
        </p:txBody>
      </p:sp>
      <p:sp>
        <p:nvSpPr>
          <p:cNvPr id="1036" name="Rectangle 12"/>
          <p:cNvSpPr>
            <a:spLocks noGrp="1" noChangeArrowheads="1"/>
          </p:cNvSpPr>
          <p:nvPr>
            <p:ph type="ftr" sz="quarter" idx="3"/>
          </p:nvPr>
        </p:nvSpPr>
        <p:spPr bwMode="auto">
          <a:xfrm>
            <a:off x="3124200" y="6453188"/>
            <a:ext cx="28956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900" b="0">
                <a:solidFill>
                  <a:schemeClr val="tx1"/>
                </a:solidFill>
                <a:latin typeface="+mn-lt"/>
              </a:defRPr>
            </a:lvl1pPr>
          </a:lstStyle>
          <a:p>
            <a:r>
              <a:rPr lang="en-GB" altLang="ru-RU"/>
              <a:t>Designed by PoweredTemplate.com</a:t>
            </a:r>
          </a:p>
        </p:txBody>
      </p:sp>
      <p:sp>
        <p:nvSpPr>
          <p:cNvPr id="1037" name="Rectangle 13"/>
          <p:cNvSpPr>
            <a:spLocks noGrp="1" noChangeArrowheads="1"/>
          </p:cNvSpPr>
          <p:nvPr>
            <p:ph type="sldNum" sz="quarter" idx="4"/>
          </p:nvPr>
        </p:nvSpPr>
        <p:spPr bwMode="auto">
          <a:xfrm>
            <a:off x="6553200" y="6453188"/>
            <a:ext cx="21336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900" b="0">
                <a:solidFill>
                  <a:schemeClr val="tx1"/>
                </a:solidFill>
                <a:latin typeface="+mn-lt"/>
              </a:defRPr>
            </a:lvl1pPr>
          </a:lstStyle>
          <a:p>
            <a:fld id="{175F2890-4702-4416-83C1-57FBBFEA007C}" type="slidenum">
              <a:rPr lang="en-GB" altLang="ru-RU" smtClean="0"/>
              <a:pPr/>
              <a:t>‹#›</a:t>
            </a:fld>
            <a:endParaRPr lang="en-GB" altLang="ru-RU"/>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hf hdr="0"/>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rgbClr val="601010"/>
          </a:solidFill>
          <a:latin typeface="Georgia" pitchFamily="18" charset="0"/>
        </a:defRPr>
      </a:lvl2pPr>
      <a:lvl3pPr algn="l" rtl="0" eaLnBrk="1" fontAlgn="base" hangingPunct="1">
        <a:spcBef>
          <a:spcPct val="0"/>
        </a:spcBef>
        <a:spcAft>
          <a:spcPct val="0"/>
        </a:spcAft>
        <a:defRPr sz="3200">
          <a:solidFill>
            <a:srgbClr val="601010"/>
          </a:solidFill>
          <a:latin typeface="Georgia" pitchFamily="18" charset="0"/>
        </a:defRPr>
      </a:lvl3pPr>
      <a:lvl4pPr algn="l" rtl="0" eaLnBrk="1" fontAlgn="base" hangingPunct="1">
        <a:spcBef>
          <a:spcPct val="0"/>
        </a:spcBef>
        <a:spcAft>
          <a:spcPct val="0"/>
        </a:spcAft>
        <a:defRPr sz="3200">
          <a:solidFill>
            <a:srgbClr val="601010"/>
          </a:solidFill>
          <a:latin typeface="Georgia" pitchFamily="18" charset="0"/>
        </a:defRPr>
      </a:lvl4pPr>
      <a:lvl5pPr algn="l" rtl="0" eaLnBrk="1" fontAlgn="base" hangingPunct="1">
        <a:spcBef>
          <a:spcPct val="0"/>
        </a:spcBef>
        <a:spcAft>
          <a:spcPct val="0"/>
        </a:spcAft>
        <a:defRPr sz="3200">
          <a:solidFill>
            <a:srgbClr val="601010"/>
          </a:solidFill>
          <a:latin typeface="Georgia" pitchFamily="18" charset="0"/>
        </a:defRPr>
      </a:lvl5pPr>
      <a:lvl6pPr marL="457200" algn="l" rtl="0" eaLnBrk="1" fontAlgn="base" hangingPunct="1">
        <a:spcBef>
          <a:spcPct val="0"/>
        </a:spcBef>
        <a:spcAft>
          <a:spcPct val="0"/>
        </a:spcAft>
        <a:defRPr sz="3200">
          <a:solidFill>
            <a:srgbClr val="601010"/>
          </a:solidFill>
          <a:latin typeface="Georgia" pitchFamily="18" charset="0"/>
        </a:defRPr>
      </a:lvl6pPr>
      <a:lvl7pPr marL="914400" algn="l" rtl="0" eaLnBrk="1" fontAlgn="base" hangingPunct="1">
        <a:spcBef>
          <a:spcPct val="0"/>
        </a:spcBef>
        <a:spcAft>
          <a:spcPct val="0"/>
        </a:spcAft>
        <a:defRPr sz="3200">
          <a:solidFill>
            <a:srgbClr val="601010"/>
          </a:solidFill>
          <a:latin typeface="Georgia" pitchFamily="18" charset="0"/>
        </a:defRPr>
      </a:lvl7pPr>
      <a:lvl8pPr marL="1371600" algn="l" rtl="0" eaLnBrk="1" fontAlgn="base" hangingPunct="1">
        <a:spcBef>
          <a:spcPct val="0"/>
        </a:spcBef>
        <a:spcAft>
          <a:spcPct val="0"/>
        </a:spcAft>
        <a:defRPr sz="3200">
          <a:solidFill>
            <a:srgbClr val="601010"/>
          </a:solidFill>
          <a:latin typeface="Georgia" pitchFamily="18" charset="0"/>
        </a:defRPr>
      </a:lvl8pPr>
      <a:lvl9pPr marL="1828800" algn="l" rtl="0" eaLnBrk="1" fontAlgn="base" hangingPunct="1">
        <a:spcBef>
          <a:spcPct val="0"/>
        </a:spcBef>
        <a:spcAft>
          <a:spcPct val="0"/>
        </a:spcAft>
        <a:defRPr sz="3200">
          <a:solidFill>
            <a:srgbClr val="601010"/>
          </a:solidFill>
          <a:latin typeface="Georgia" pitchFamily="18" charset="0"/>
        </a:defRPr>
      </a:lvl9pPr>
    </p:titleStyle>
    <p:bodyStyle>
      <a:lvl1pPr marL="342900" indent="-342900" algn="l" rtl="0" eaLnBrk="1" fontAlgn="base" hangingPunct="1">
        <a:spcBef>
          <a:spcPct val="20000"/>
        </a:spcBef>
        <a:spcAft>
          <a:spcPct val="0"/>
        </a:spcAft>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rgbClr val="1C1C1C"/>
          </a:solidFill>
          <a:latin typeface="+mn-lt"/>
        </a:defRPr>
      </a:lvl6pPr>
      <a:lvl7pPr marL="2971800" indent="-228600" algn="l" rtl="0" eaLnBrk="1" fontAlgn="base" hangingPunct="1">
        <a:spcBef>
          <a:spcPct val="20000"/>
        </a:spcBef>
        <a:spcAft>
          <a:spcPct val="0"/>
        </a:spcAft>
        <a:buChar char="»"/>
        <a:defRPr sz="2000">
          <a:solidFill>
            <a:srgbClr val="1C1C1C"/>
          </a:solidFill>
          <a:latin typeface="+mn-lt"/>
        </a:defRPr>
      </a:lvl7pPr>
      <a:lvl8pPr marL="3429000" indent="-228600" algn="l" rtl="0" eaLnBrk="1" fontAlgn="base" hangingPunct="1">
        <a:spcBef>
          <a:spcPct val="20000"/>
        </a:spcBef>
        <a:spcAft>
          <a:spcPct val="0"/>
        </a:spcAft>
        <a:buChar char="»"/>
        <a:defRPr sz="2000">
          <a:solidFill>
            <a:srgbClr val="1C1C1C"/>
          </a:solidFill>
          <a:latin typeface="+mn-lt"/>
        </a:defRPr>
      </a:lvl8pPr>
      <a:lvl9pPr marL="3886200" indent="-228600" algn="l" rtl="0" eaLnBrk="1" fontAlgn="base" hangingPunct="1">
        <a:spcBef>
          <a:spcPct val="20000"/>
        </a:spcBef>
        <a:spcAft>
          <a:spcPct val="0"/>
        </a:spcAft>
        <a:buChar char="»"/>
        <a:defRPr sz="2000">
          <a:solidFill>
            <a:srgbClr val="1C1C1C"/>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bwMode="auto">
          <a:xfrm>
            <a:off x="1908175" y="260350"/>
            <a:ext cx="676751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a:t>Click to edit Master title style</a:t>
            </a:r>
          </a:p>
        </p:txBody>
      </p:sp>
      <p:sp>
        <p:nvSpPr>
          <p:cNvPr id="190467" name="Rectangle 3"/>
          <p:cNvSpPr>
            <a:spLocks noGrp="1" noChangeArrowheads="1"/>
          </p:cNvSpPr>
          <p:nvPr>
            <p:ph type="body" idx="1"/>
          </p:nvPr>
        </p:nvSpPr>
        <p:spPr bwMode="auto">
          <a:xfrm>
            <a:off x="1908175" y="1600200"/>
            <a:ext cx="677862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a:t>Click to edit Master text styles</a:t>
            </a:r>
          </a:p>
          <a:p>
            <a:pPr lvl="1"/>
            <a:r>
              <a:rPr lang="ru-RU" altLang="ru-RU"/>
              <a:t>Second level</a:t>
            </a:r>
          </a:p>
          <a:p>
            <a:pPr lvl="2"/>
            <a:r>
              <a:rPr lang="ru-RU" altLang="ru-RU"/>
              <a:t>Third level</a:t>
            </a:r>
          </a:p>
          <a:p>
            <a:pPr lvl="3"/>
            <a:r>
              <a:rPr lang="ru-RU" altLang="ru-RU"/>
              <a:t>Fourth level</a:t>
            </a:r>
          </a:p>
          <a:p>
            <a:pPr lvl="4"/>
            <a:r>
              <a:rPr lang="ru-RU" altLang="ru-RU"/>
              <a:t>Fifth level</a:t>
            </a:r>
          </a:p>
        </p:txBody>
      </p:sp>
      <p:sp>
        <p:nvSpPr>
          <p:cNvPr id="190468" name="Rectangle 4"/>
          <p:cNvSpPr>
            <a:spLocks noGrp="1" noChangeArrowheads="1"/>
          </p:cNvSpPr>
          <p:nvPr>
            <p:ph type="dt" sz="half" idx="2"/>
          </p:nvPr>
        </p:nvSpPr>
        <p:spPr bwMode="auto">
          <a:xfrm>
            <a:off x="457200" y="6453188"/>
            <a:ext cx="21336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900" b="0">
                <a:solidFill>
                  <a:srgbClr val="1C1C1C"/>
                </a:solidFill>
                <a:latin typeface="+mn-lt"/>
              </a:defRPr>
            </a:lvl1pPr>
          </a:lstStyle>
          <a:p>
            <a:fld id="{FC0A375E-A39E-4E10-B412-2F8A71A95638}" type="datetime1">
              <a:rPr lang="en-US" altLang="ru-RU" smtClean="0"/>
              <a:t>5/18/21</a:t>
            </a:fld>
            <a:endParaRPr lang="ru-RU" altLang="ru-RU"/>
          </a:p>
        </p:txBody>
      </p:sp>
      <p:sp>
        <p:nvSpPr>
          <p:cNvPr id="190469" name="Rectangle 5"/>
          <p:cNvSpPr>
            <a:spLocks noGrp="1" noChangeArrowheads="1"/>
          </p:cNvSpPr>
          <p:nvPr>
            <p:ph type="ftr" sz="quarter" idx="3"/>
          </p:nvPr>
        </p:nvSpPr>
        <p:spPr bwMode="auto">
          <a:xfrm>
            <a:off x="3124200" y="6453188"/>
            <a:ext cx="28956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900" b="0">
                <a:solidFill>
                  <a:srgbClr val="1C1C1C"/>
                </a:solidFill>
                <a:latin typeface="+mn-lt"/>
              </a:defRPr>
            </a:lvl1pPr>
          </a:lstStyle>
          <a:p>
            <a:r>
              <a:rPr lang="en-US" altLang="ru-RU"/>
              <a:t>Designed by PoweredTemplate.com</a:t>
            </a:r>
            <a:endParaRPr lang="ru-RU" altLang="ru-RU"/>
          </a:p>
        </p:txBody>
      </p:sp>
      <p:sp>
        <p:nvSpPr>
          <p:cNvPr id="190470" name="Rectangle 6"/>
          <p:cNvSpPr>
            <a:spLocks noGrp="1" noChangeArrowheads="1"/>
          </p:cNvSpPr>
          <p:nvPr>
            <p:ph type="sldNum" sz="quarter" idx="4"/>
          </p:nvPr>
        </p:nvSpPr>
        <p:spPr bwMode="auto">
          <a:xfrm>
            <a:off x="6553200" y="6453188"/>
            <a:ext cx="21336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900" b="0">
                <a:solidFill>
                  <a:srgbClr val="1C1C1C"/>
                </a:solidFill>
                <a:latin typeface="+mn-lt"/>
              </a:defRPr>
            </a:lvl1pPr>
          </a:lstStyle>
          <a:p>
            <a:fld id="{CB0A92F4-E498-4542-A6E5-AD0BFAF101AF}"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hf hdr="0"/>
  <p:txStyles>
    <p:titleStyle>
      <a:lvl1pPr algn="l" rtl="0" fontAlgn="base">
        <a:spcBef>
          <a:spcPct val="0"/>
        </a:spcBef>
        <a:spcAft>
          <a:spcPct val="0"/>
        </a:spcAft>
        <a:defRPr sz="3200">
          <a:solidFill>
            <a:srgbClr val="000000"/>
          </a:solidFill>
          <a:latin typeface="+mj-lt"/>
          <a:ea typeface="+mj-ea"/>
          <a:cs typeface="+mj-cs"/>
        </a:defRPr>
      </a:lvl1pPr>
      <a:lvl2pPr algn="l" rtl="0" fontAlgn="base">
        <a:spcBef>
          <a:spcPct val="0"/>
        </a:spcBef>
        <a:spcAft>
          <a:spcPct val="0"/>
        </a:spcAft>
        <a:defRPr sz="3200">
          <a:solidFill>
            <a:srgbClr val="601010"/>
          </a:solidFill>
          <a:latin typeface="Georgia" pitchFamily="18" charset="0"/>
        </a:defRPr>
      </a:lvl2pPr>
      <a:lvl3pPr algn="l" rtl="0" fontAlgn="base">
        <a:spcBef>
          <a:spcPct val="0"/>
        </a:spcBef>
        <a:spcAft>
          <a:spcPct val="0"/>
        </a:spcAft>
        <a:defRPr sz="3200">
          <a:solidFill>
            <a:srgbClr val="601010"/>
          </a:solidFill>
          <a:latin typeface="Georgia" pitchFamily="18" charset="0"/>
        </a:defRPr>
      </a:lvl3pPr>
      <a:lvl4pPr algn="l" rtl="0" fontAlgn="base">
        <a:spcBef>
          <a:spcPct val="0"/>
        </a:spcBef>
        <a:spcAft>
          <a:spcPct val="0"/>
        </a:spcAft>
        <a:defRPr sz="3200">
          <a:solidFill>
            <a:srgbClr val="601010"/>
          </a:solidFill>
          <a:latin typeface="Georgia" pitchFamily="18" charset="0"/>
        </a:defRPr>
      </a:lvl4pPr>
      <a:lvl5pPr algn="l" rtl="0" fontAlgn="base">
        <a:spcBef>
          <a:spcPct val="0"/>
        </a:spcBef>
        <a:spcAft>
          <a:spcPct val="0"/>
        </a:spcAft>
        <a:defRPr sz="3200">
          <a:solidFill>
            <a:srgbClr val="601010"/>
          </a:solidFill>
          <a:latin typeface="Georgia" pitchFamily="18" charset="0"/>
        </a:defRPr>
      </a:lvl5pPr>
      <a:lvl6pPr marL="457200" algn="l" rtl="0" fontAlgn="base">
        <a:spcBef>
          <a:spcPct val="0"/>
        </a:spcBef>
        <a:spcAft>
          <a:spcPct val="0"/>
        </a:spcAft>
        <a:defRPr sz="3200">
          <a:solidFill>
            <a:srgbClr val="601010"/>
          </a:solidFill>
          <a:latin typeface="Georgia" pitchFamily="18" charset="0"/>
        </a:defRPr>
      </a:lvl6pPr>
      <a:lvl7pPr marL="914400" algn="l" rtl="0" fontAlgn="base">
        <a:spcBef>
          <a:spcPct val="0"/>
        </a:spcBef>
        <a:spcAft>
          <a:spcPct val="0"/>
        </a:spcAft>
        <a:defRPr sz="3200">
          <a:solidFill>
            <a:srgbClr val="601010"/>
          </a:solidFill>
          <a:latin typeface="Georgia" pitchFamily="18" charset="0"/>
        </a:defRPr>
      </a:lvl7pPr>
      <a:lvl8pPr marL="1371600" algn="l" rtl="0" fontAlgn="base">
        <a:spcBef>
          <a:spcPct val="0"/>
        </a:spcBef>
        <a:spcAft>
          <a:spcPct val="0"/>
        </a:spcAft>
        <a:defRPr sz="3200">
          <a:solidFill>
            <a:srgbClr val="601010"/>
          </a:solidFill>
          <a:latin typeface="Georgia" pitchFamily="18" charset="0"/>
        </a:defRPr>
      </a:lvl8pPr>
      <a:lvl9pPr marL="1828800" algn="l" rtl="0" fontAlgn="base">
        <a:spcBef>
          <a:spcPct val="0"/>
        </a:spcBef>
        <a:spcAft>
          <a:spcPct val="0"/>
        </a:spcAft>
        <a:defRPr sz="3200">
          <a:solidFill>
            <a:srgbClr val="601010"/>
          </a:solidFill>
          <a:latin typeface="Georgia" pitchFamily="18" charset="0"/>
        </a:defRPr>
      </a:lvl9pPr>
    </p:titleStyle>
    <p:bodyStyle>
      <a:lvl1pPr marL="342900" indent="-342900" algn="l" rtl="0" fontAlgn="base">
        <a:spcBef>
          <a:spcPct val="20000"/>
        </a:spcBef>
        <a:spcAft>
          <a:spcPct val="0"/>
        </a:spcAft>
        <a:buChar char="•"/>
        <a:defRPr sz="2000">
          <a:solidFill>
            <a:srgbClr val="1C1C1C"/>
          </a:solidFill>
          <a:latin typeface="+mn-lt"/>
          <a:ea typeface="+mn-ea"/>
          <a:cs typeface="+mn-cs"/>
        </a:defRPr>
      </a:lvl1pPr>
      <a:lvl2pPr marL="742950" indent="-285750" algn="l" rtl="0" fontAlgn="base">
        <a:spcBef>
          <a:spcPct val="20000"/>
        </a:spcBef>
        <a:spcAft>
          <a:spcPct val="0"/>
        </a:spcAft>
        <a:buChar char="–"/>
        <a:defRPr sz="2000">
          <a:solidFill>
            <a:srgbClr val="1C1C1C"/>
          </a:solidFill>
          <a:latin typeface="+mn-lt"/>
        </a:defRPr>
      </a:lvl2pPr>
      <a:lvl3pPr marL="1143000" indent="-228600" algn="l" rtl="0" fontAlgn="base">
        <a:spcBef>
          <a:spcPct val="20000"/>
        </a:spcBef>
        <a:spcAft>
          <a:spcPct val="0"/>
        </a:spcAft>
        <a:buChar char="•"/>
        <a:defRPr sz="2000">
          <a:solidFill>
            <a:srgbClr val="1C1C1C"/>
          </a:solidFill>
          <a:latin typeface="+mn-lt"/>
        </a:defRPr>
      </a:lvl3pPr>
      <a:lvl4pPr marL="1600200" indent="-228600" algn="l" rtl="0" fontAlgn="base">
        <a:spcBef>
          <a:spcPct val="20000"/>
        </a:spcBef>
        <a:spcAft>
          <a:spcPct val="0"/>
        </a:spcAft>
        <a:buChar char="–"/>
        <a:defRPr sz="2000">
          <a:solidFill>
            <a:srgbClr val="1C1C1C"/>
          </a:solidFill>
          <a:latin typeface="+mn-lt"/>
        </a:defRPr>
      </a:lvl4pPr>
      <a:lvl5pPr marL="2057400" indent="-228600" algn="l" rtl="0" fontAlgn="base">
        <a:spcBef>
          <a:spcPct val="20000"/>
        </a:spcBef>
        <a:spcAft>
          <a:spcPct val="0"/>
        </a:spcAft>
        <a:buChar char="»"/>
        <a:defRPr sz="2000">
          <a:solidFill>
            <a:srgbClr val="1C1C1C"/>
          </a:solidFill>
          <a:latin typeface="+mn-lt"/>
        </a:defRPr>
      </a:lvl5pPr>
      <a:lvl6pPr marL="2514600" indent="-228600" algn="l" rtl="0" fontAlgn="base">
        <a:spcBef>
          <a:spcPct val="20000"/>
        </a:spcBef>
        <a:spcAft>
          <a:spcPct val="0"/>
        </a:spcAft>
        <a:buChar char="»"/>
        <a:defRPr sz="2000">
          <a:solidFill>
            <a:srgbClr val="1C1C1C"/>
          </a:solidFill>
          <a:latin typeface="+mn-lt"/>
        </a:defRPr>
      </a:lvl6pPr>
      <a:lvl7pPr marL="2971800" indent="-228600" algn="l" rtl="0" fontAlgn="base">
        <a:spcBef>
          <a:spcPct val="20000"/>
        </a:spcBef>
        <a:spcAft>
          <a:spcPct val="0"/>
        </a:spcAft>
        <a:buChar char="»"/>
        <a:defRPr sz="2000">
          <a:solidFill>
            <a:srgbClr val="1C1C1C"/>
          </a:solidFill>
          <a:latin typeface="+mn-lt"/>
        </a:defRPr>
      </a:lvl7pPr>
      <a:lvl8pPr marL="3429000" indent="-228600" algn="l" rtl="0" fontAlgn="base">
        <a:spcBef>
          <a:spcPct val="20000"/>
        </a:spcBef>
        <a:spcAft>
          <a:spcPct val="0"/>
        </a:spcAft>
        <a:buChar char="»"/>
        <a:defRPr sz="2000">
          <a:solidFill>
            <a:srgbClr val="1C1C1C"/>
          </a:solidFill>
          <a:latin typeface="+mn-lt"/>
        </a:defRPr>
      </a:lvl8pPr>
      <a:lvl9pPr marL="3886200" indent="-228600" algn="l" rtl="0" fontAlgn="base">
        <a:spcBef>
          <a:spcPct val="20000"/>
        </a:spcBef>
        <a:spcAft>
          <a:spcPct val="0"/>
        </a:spcAft>
        <a:buChar char="»"/>
        <a:defRPr sz="2000">
          <a:solidFill>
            <a:srgbClr val="1C1C1C"/>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smithsonianmag.com/history/how-the-flag-came-to-be-called-old-glory-18396/?no-is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amhistory.si.edu/starspangledbanner/preservation-project.aspx"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61t6F-rZWd8?feature=oembed"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pbs.org/a-capitol-fourth/history/old-glory/" TargetMode="External"/><Relationship Id="rId2" Type="http://schemas.openxmlformats.org/officeDocument/2006/relationships/hyperlink" Target="https://poweredtemplate.com/" TargetMode="External"/><Relationship Id="rId1" Type="http://schemas.openxmlformats.org/officeDocument/2006/relationships/slideLayout" Target="../slideLayouts/slideLayout2.xml"/><Relationship Id="rId4" Type="http://schemas.openxmlformats.org/officeDocument/2006/relationships/hyperlink" Target="http://www.youtub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8" name="Rectangle 12"/>
          <p:cNvSpPr>
            <a:spLocks noGrp="1" noChangeArrowheads="1"/>
          </p:cNvSpPr>
          <p:nvPr>
            <p:ph type="ctrTitle"/>
          </p:nvPr>
        </p:nvSpPr>
        <p:spPr>
          <a:xfrm>
            <a:off x="251520" y="5301208"/>
            <a:ext cx="5760640" cy="719907"/>
          </a:xfrm>
          <a:noFill/>
          <a:ln>
            <a:noFill/>
          </a:ln>
          <a:effectLst/>
        </p:spPr>
        <p:txBody>
          <a:bodyPr anchor="b"/>
          <a:lstStyle/>
          <a:p>
            <a:pPr algn="l"/>
            <a:r>
              <a:rPr lang="en-US" altLang="ru-RU" sz="4800" dirty="0">
                <a:ea typeface="Roboto" pitchFamily="2" charset="0"/>
                <a:cs typeface="Arial" panose="020B0604020202020204" pitchFamily="34" charset="0"/>
              </a:rPr>
              <a:t>History of Flag </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3DB968B-A824-4FA8-A919-C3E8049C21B7}" type="slidenum">
              <a:rPr lang="en-GB" altLang="ru-RU"/>
              <a:pPr/>
              <a:t>2</a:t>
            </a:fld>
            <a:endParaRPr lang="en-GB" altLang="ru-RU"/>
          </a:p>
        </p:txBody>
      </p:sp>
      <p:sp>
        <p:nvSpPr>
          <p:cNvPr id="36866" name="Rectangle 2"/>
          <p:cNvSpPr>
            <a:spLocks noGrp="1" noChangeArrowheads="1"/>
          </p:cNvSpPr>
          <p:nvPr>
            <p:ph type="title"/>
          </p:nvPr>
        </p:nvSpPr>
        <p:spPr>
          <a:xfrm>
            <a:off x="395288" y="261938"/>
            <a:ext cx="8350250" cy="935037"/>
          </a:xfrm>
        </p:spPr>
        <p:txBody>
          <a:bodyPr/>
          <a:lstStyle/>
          <a:p>
            <a:pPr algn="ctr"/>
            <a:r>
              <a:rPr lang="en-US" altLang="ru-RU" dirty="0"/>
              <a:t>When the flag became a flag.  </a:t>
            </a:r>
            <a:endParaRPr lang="uk-UA" altLang="ru-RU" dirty="0"/>
          </a:p>
        </p:txBody>
      </p:sp>
      <p:sp>
        <p:nvSpPr>
          <p:cNvPr id="36867" name="Rectangle 3"/>
          <p:cNvSpPr>
            <a:spLocks noGrp="1" noChangeArrowheads="1"/>
          </p:cNvSpPr>
          <p:nvPr>
            <p:ph type="body" idx="1"/>
          </p:nvPr>
        </p:nvSpPr>
        <p:spPr>
          <a:xfrm>
            <a:off x="393700" y="1700213"/>
            <a:ext cx="7778700" cy="4537075"/>
          </a:xfrm>
        </p:spPr>
        <p:txBody>
          <a:bodyPr/>
          <a:lstStyle/>
          <a:p>
            <a:r>
              <a:rPr lang="en-US" sz="2400" dirty="0"/>
              <a:t>Continental Congress passed an act establishing an official flag for the new nation on June 14, 1777. The resolution stated: “Resolved, that the flag of the United States be thirteen stripes, alternate red and white; that the union be thirteen stars, white in a blue field, representing a new constellation.”</a:t>
            </a:r>
          </a:p>
          <a:p>
            <a:r>
              <a:rPr lang="en-US" sz="2400" dirty="0"/>
              <a:t>On Aug. 3, 1949, President Harry S. Truman officially declared June 14 as Flag Day</a:t>
            </a:r>
            <a:r>
              <a:rPr lang="en-US" dirty="0"/>
              <a:t>.</a:t>
            </a:r>
          </a:p>
          <a:p>
            <a:endParaRPr lang="uk-UA" altLang="ru-RU" dirty="0"/>
          </a:p>
        </p:txBody>
      </p:sp>
      <p:sp>
        <p:nvSpPr>
          <p:cNvPr id="7" name="Дата 6">
            <a:extLst>
              <a:ext uri="{FF2B5EF4-FFF2-40B4-BE49-F238E27FC236}">
                <a16:creationId xmlns:a16="http://schemas.microsoft.com/office/drawing/2014/main" id="{A2A1042D-A6B4-4E3B-9874-2F5E3B4DB4D9}"/>
              </a:ext>
            </a:extLst>
          </p:cNvPr>
          <p:cNvSpPr>
            <a:spLocks noGrp="1"/>
          </p:cNvSpPr>
          <p:nvPr>
            <p:ph type="dt" sz="half" idx="10"/>
          </p:nvPr>
        </p:nvSpPr>
        <p:spPr/>
        <p:txBody>
          <a:bodyPr/>
          <a:lstStyle/>
          <a:p>
            <a:fld id="{F1A4F03B-34BB-4914-8B25-0CBBCE8A0F72}" type="datetime1">
              <a:rPr lang="en-US" altLang="ru-RU" smtClean="0"/>
              <a:t>5/18/21</a:t>
            </a:fld>
            <a:endParaRPr lang="en-GB" altLang="ru-RU"/>
          </a:p>
        </p:txBody>
      </p:sp>
      <p:sp>
        <p:nvSpPr>
          <p:cNvPr id="8" name="Нижний колонтитул 7">
            <a:extLst>
              <a:ext uri="{FF2B5EF4-FFF2-40B4-BE49-F238E27FC236}">
                <a16:creationId xmlns:a16="http://schemas.microsoft.com/office/drawing/2014/main" id="{613CC984-1484-495E-ABA1-55FA49FD2641}"/>
              </a:ext>
            </a:extLst>
          </p:cNvPr>
          <p:cNvSpPr>
            <a:spLocks noGrp="1"/>
          </p:cNvSpPr>
          <p:nvPr>
            <p:ph type="ftr" sz="quarter" idx="11"/>
          </p:nvPr>
        </p:nvSpPr>
        <p:spPr/>
        <p:txBody>
          <a:bodyPr/>
          <a:lstStyle/>
          <a:p>
            <a:r>
              <a:rPr lang="en-GB" altLang="ru-RU"/>
              <a:t>Designed by PoweredTemplate.com</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B43EB-A762-C44D-A5EF-4E8FCAE31077}"/>
              </a:ext>
            </a:extLst>
          </p:cNvPr>
          <p:cNvSpPr>
            <a:spLocks noGrp="1"/>
          </p:cNvSpPr>
          <p:nvPr>
            <p:ph type="title"/>
          </p:nvPr>
        </p:nvSpPr>
        <p:spPr/>
        <p:txBody>
          <a:bodyPr/>
          <a:lstStyle/>
          <a:p>
            <a:pPr algn="ctr"/>
            <a:r>
              <a:rPr lang="en-US" dirty="0"/>
              <a:t>Origins</a:t>
            </a:r>
          </a:p>
        </p:txBody>
      </p:sp>
      <p:sp>
        <p:nvSpPr>
          <p:cNvPr id="3" name="Content Placeholder 2">
            <a:extLst>
              <a:ext uri="{FF2B5EF4-FFF2-40B4-BE49-F238E27FC236}">
                <a16:creationId xmlns:a16="http://schemas.microsoft.com/office/drawing/2014/main" id="{58A33769-AE2D-7442-8F0D-F18AE2262E7A}"/>
              </a:ext>
            </a:extLst>
          </p:cNvPr>
          <p:cNvSpPr>
            <a:spLocks noGrp="1"/>
          </p:cNvSpPr>
          <p:nvPr>
            <p:ph idx="1"/>
          </p:nvPr>
        </p:nvSpPr>
        <p:spPr>
          <a:xfrm>
            <a:off x="468313" y="1844675"/>
            <a:ext cx="8207375" cy="4104605"/>
          </a:xfrm>
        </p:spPr>
        <p:txBody>
          <a:bodyPr/>
          <a:lstStyle/>
          <a:p>
            <a:r>
              <a:rPr lang="en-US" dirty="0"/>
              <a:t>The first American flag’s origin is unknow. Some historians believe it was designed by New Jersey Congressman Francis Hopkinson and sewn by Philadelphia seamstress Betsy Ross.</a:t>
            </a:r>
          </a:p>
          <a:p>
            <a:r>
              <a:rPr lang="en-US" dirty="0"/>
              <a:t>A 10-by-17-foot flag by its owner, William Driver gave it the name </a:t>
            </a:r>
            <a:r>
              <a:rPr lang="en-US" i="1" dirty="0"/>
              <a:t>Old Glory. He was a </a:t>
            </a:r>
            <a:r>
              <a:rPr lang="en-US" dirty="0"/>
              <a:t>sea captain from Massachusetts. </a:t>
            </a:r>
            <a:r>
              <a:rPr lang="en-US" u="sng" dirty="0">
                <a:hlinkClick r:id="rId2">
                  <a:extLst>
                    <a:ext uri="{A12FA001-AC4F-418D-AE19-62706E023703}">
                      <ahyp:hlinkClr xmlns:ahyp="http://schemas.microsoft.com/office/drawing/2018/hyperlinkcolor" val="tx"/>
                    </a:ext>
                  </a:extLst>
                </a:hlinkClick>
              </a:rPr>
              <a:t>Inspiring the common nickname</a:t>
            </a:r>
            <a:r>
              <a:rPr lang="en-US" dirty="0"/>
              <a:t> for all American flags. Driver’s flag is said to have survived multiple attempts to deface it during the Civil War. Driver was able to fly the flag over the Tennessee Statehouse once the war ended. The flag is a primary artifact at the National Museum of American History and was last displayed in Tennessee by permission of the Smithsonian at an exhibition in 2006.</a:t>
            </a:r>
          </a:p>
          <a:p>
            <a:r>
              <a:rPr lang="en-US" dirty="0"/>
              <a:t>Between 1777 and 1960 Congress passed several acts that changed the shape, design and arrangement of the flag and allowed stars and stripes to be added to reflect the admission of each new state.</a:t>
            </a:r>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55D5A433-EDF0-A04F-BEA3-5FC677B48577}"/>
              </a:ext>
            </a:extLst>
          </p:cNvPr>
          <p:cNvSpPr>
            <a:spLocks noGrp="1"/>
          </p:cNvSpPr>
          <p:nvPr>
            <p:ph type="dt" sz="half" idx="10"/>
          </p:nvPr>
        </p:nvSpPr>
        <p:spPr/>
        <p:txBody>
          <a:bodyPr/>
          <a:lstStyle/>
          <a:p>
            <a:fld id="{80013F1C-CFF3-4A11-B92B-AEB3256E4918}" type="datetime1">
              <a:rPr lang="en-US" altLang="ru-RU" smtClean="0"/>
              <a:t>5/18/21</a:t>
            </a:fld>
            <a:endParaRPr lang="en-GB" altLang="ru-RU"/>
          </a:p>
        </p:txBody>
      </p:sp>
      <p:sp>
        <p:nvSpPr>
          <p:cNvPr id="5" name="Footer Placeholder 4">
            <a:extLst>
              <a:ext uri="{FF2B5EF4-FFF2-40B4-BE49-F238E27FC236}">
                <a16:creationId xmlns:a16="http://schemas.microsoft.com/office/drawing/2014/main" id="{C05C859E-EF44-484B-9D16-08ECE348B887}"/>
              </a:ext>
            </a:extLst>
          </p:cNvPr>
          <p:cNvSpPr>
            <a:spLocks noGrp="1"/>
          </p:cNvSpPr>
          <p:nvPr>
            <p:ph type="ftr" sz="quarter" idx="11"/>
          </p:nvPr>
        </p:nvSpPr>
        <p:spPr/>
        <p:txBody>
          <a:bodyPr/>
          <a:lstStyle/>
          <a:p>
            <a:r>
              <a:rPr lang="en-GB" altLang="ru-RU"/>
              <a:t>Designed by PoweredTemplate.com</a:t>
            </a:r>
          </a:p>
        </p:txBody>
      </p:sp>
      <p:sp>
        <p:nvSpPr>
          <p:cNvPr id="6" name="Slide Number Placeholder 5">
            <a:extLst>
              <a:ext uri="{FF2B5EF4-FFF2-40B4-BE49-F238E27FC236}">
                <a16:creationId xmlns:a16="http://schemas.microsoft.com/office/drawing/2014/main" id="{F0C6789C-C4CE-AA4C-A2E2-9DDBBCE2BBE3}"/>
              </a:ext>
            </a:extLst>
          </p:cNvPr>
          <p:cNvSpPr>
            <a:spLocks noGrp="1"/>
          </p:cNvSpPr>
          <p:nvPr>
            <p:ph type="sldNum" sz="quarter" idx="12"/>
          </p:nvPr>
        </p:nvSpPr>
        <p:spPr/>
        <p:txBody>
          <a:bodyPr/>
          <a:lstStyle/>
          <a:p>
            <a:fld id="{E5E5538A-7201-4EFD-AB34-9802E43D660A}" type="slidenum">
              <a:rPr lang="en-GB" altLang="ru-RU" smtClean="0"/>
              <a:pPr/>
              <a:t>3</a:t>
            </a:fld>
            <a:endParaRPr lang="en-GB" altLang="ru-RU"/>
          </a:p>
        </p:txBody>
      </p:sp>
    </p:spTree>
    <p:extLst>
      <p:ext uri="{BB962C8B-B14F-4D97-AF65-F5344CB8AC3E}">
        <p14:creationId xmlns:p14="http://schemas.microsoft.com/office/powerpoint/2010/main" val="371201952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7E05C-9CD8-E44A-9562-214A83BD8D84}"/>
              </a:ext>
            </a:extLst>
          </p:cNvPr>
          <p:cNvSpPr>
            <a:spLocks noGrp="1"/>
          </p:cNvSpPr>
          <p:nvPr>
            <p:ph type="title"/>
          </p:nvPr>
        </p:nvSpPr>
        <p:spPr/>
        <p:txBody>
          <a:bodyPr/>
          <a:lstStyle/>
          <a:p>
            <a:pPr algn="ctr"/>
            <a:r>
              <a:rPr lang="en-US" dirty="0"/>
              <a:t>Origins</a:t>
            </a:r>
            <a:r>
              <a:rPr lang="en-US" sz="1400" dirty="0"/>
              <a:t> </a:t>
            </a:r>
            <a:r>
              <a:rPr lang="en-US" sz="1600" dirty="0"/>
              <a:t>Cont. </a:t>
            </a:r>
            <a:endParaRPr lang="en-US" dirty="0"/>
          </a:p>
        </p:txBody>
      </p:sp>
      <p:sp>
        <p:nvSpPr>
          <p:cNvPr id="3" name="Content Placeholder 2">
            <a:extLst>
              <a:ext uri="{FF2B5EF4-FFF2-40B4-BE49-F238E27FC236}">
                <a16:creationId xmlns:a16="http://schemas.microsoft.com/office/drawing/2014/main" id="{74C97408-23AC-F94F-A1E2-2E682AE99C13}"/>
              </a:ext>
            </a:extLst>
          </p:cNvPr>
          <p:cNvSpPr>
            <a:spLocks noGrp="1"/>
          </p:cNvSpPr>
          <p:nvPr>
            <p:ph idx="1"/>
          </p:nvPr>
        </p:nvSpPr>
        <p:spPr/>
        <p:txBody>
          <a:bodyPr/>
          <a:lstStyle/>
          <a:p>
            <a:r>
              <a:rPr lang="en-US" dirty="0"/>
              <a:t>Today the flag consists of 13 horizontal stripes, seven red alternating with six white. The stripes represent the original 13 Colonies, and the stars represent the 50 states of the Union. The colors of the flag are symbolic as well; red symbolizes hardiness and valor, white symbolizes purity and innocence, and blue represents vigilance, perseverance and justice.</a:t>
            </a:r>
          </a:p>
          <a:p>
            <a:r>
              <a:rPr lang="en-US" dirty="0"/>
              <a:t>The National Museum of American History has undertaken a </a:t>
            </a:r>
            <a:r>
              <a:rPr lang="en-US" dirty="0">
                <a:hlinkClick r:id="rId2">
                  <a:extLst>
                    <a:ext uri="{A12FA001-AC4F-418D-AE19-62706E023703}">
                      <ahyp:hlinkClr xmlns:ahyp="http://schemas.microsoft.com/office/drawing/2018/hyperlinkcolor" val="tx"/>
                    </a:ext>
                  </a:extLst>
                </a:hlinkClick>
              </a:rPr>
              <a:t>long-term preservation project</a:t>
            </a:r>
            <a:r>
              <a:rPr lang="en-US" dirty="0"/>
              <a:t> of the enormous 1814 garrison flag that survived the 25-hour shelling of Fort McHenry in Baltimore by British troops and inspired Francis Scott Key to compose “The Star-Spangled Banner.”</a:t>
            </a:r>
          </a:p>
        </p:txBody>
      </p:sp>
      <p:sp>
        <p:nvSpPr>
          <p:cNvPr id="4" name="Date Placeholder 3">
            <a:extLst>
              <a:ext uri="{FF2B5EF4-FFF2-40B4-BE49-F238E27FC236}">
                <a16:creationId xmlns:a16="http://schemas.microsoft.com/office/drawing/2014/main" id="{0BEE8DD3-C6D6-4242-8BFB-2BCAED25CE4A}"/>
              </a:ext>
            </a:extLst>
          </p:cNvPr>
          <p:cNvSpPr>
            <a:spLocks noGrp="1"/>
          </p:cNvSpPr>
          <p:nvPr>
            <p:ph type="dt" sz="half" idx="10"/>
          </p:nvPr>
        </p:nvSpPr>
        <p:spPr/>
        <p:txBody>
          <a:bodyPr/>
          <a:lstStyle/>
          <a:p>
            <a:fld id="{80013F1C-CFF3-4A11-B92B-AEB3256E4918}" type="datetime1">
              <a:rPr lang="en-US" altLang="ru-RU" smtClean="0"/>
              <a:t>5/18/21</a:t>
            </a:fld>
            <a:endParaRPr lang="en-GB" altLang="ru-RU"/>
          </a:p>
        </p:txBody>
      </p:sp>
      <p:sp>
        <p:nvSpPr>
          <p:cNvPr id="5" name="Footer Placeholder 4">
            <a:extLst>
              <a:ext uri="{FF2B5EF4-FFF2-40B4-BE49-F238E27FC236}">
                <a16:creationId xmlns:a16="http://schemas.microsoft.com/office/drawing/2014/main" id="{03BF0CC0-A217-F241-8F45-7987649466AD}"/>
              </a:ext>
            </a:extLst>
          </p:cNvPr>
          <p:cNvSpPr>
            <a:spLocks noGrp="1"/>
          </p:cNvSpPr>
          <p:nvPr>
            <p:ph type="ftr" sz="quarter" idx="11"/>
          </p:nvPr>
        </p:nvSpPr>
        <p:spPr/>
        <p:txBody>
          <a:bodyPr/>
          <a:lstStyle/>
          <a:p>
            <a:r>
              <a:rPr lang="en-GB" altLang="ru-RU"/>
              <a:t>Designed by PoweredTemplate.com</a:t>
            </a:r>
          </a:p>
        </p:txBody>
      </p:sp>
      <p:sp>
        <p:nvSpPr>
          <p:cNvPr id="6" name="Slide Number Placeholder 5">
            <a:extLst>
              <a:ext uri="{FF2B5EF4-FFF2-40B4-BE49-F238E27FC236}">
                <a16:creationId xmlns:a16="http://schemas.microsoft.com/office/drawing/2014/main" id="{D4D52FF9-3CE4-0F42-BEC4-F5069CF67C81}"/>
              </a:ext>
            </a:extLst>
          </p:cNvPr>
          <p:cNvSpPr>
            <a:spLocks noGrp="1"/>
          </p:cNvSpPr>
          <p:nvPr>
            <p:ph type="sldNum" sz="quarter" idx="12"/>
          </p:nvPr>
        </p:nvSpPr>
        <p:spPr/>
        <p:txBody>
          <a:bodyPr/>
          <a:lstStyle/>
          <a:p>
            <a:fld id="{E5E5538A-7201-4EFD-AB34-9802E43D660A}" type="slidenum">
              <a:rPr lang="en-GB" altLang="ru-RU" smtClean="0"/>
              <a:pPr/>
              <a:t>4</a:t>
            </a:fld>
            <a:endParaRPr lang="en-GB" altLang="ru-RU"/>
          </a:p>
        </p:txBody>
      </p:sp>
    </p:spTree>
    <p:extLst>
      <p:ext uri="{BB962C8B-B14F-4D97-AF65-F5344CB8AC3E}">
        <p14:creationId xmlns:p14="http://schemas.microsoft.com/office/powerpoint/2010/main" val="6643905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9DFE-9ED3-6241-AD79-24F73F4E1950}"/>
              </a:ext>
            </a:extLst>
          </p:cNvPr>
          <p:cNvSpPr>
            <a:spLocks noGrp="1"/>
          </p:cNvSpPr>
          <p:nvPr>
            <p:ph type="title"/>
          </p:nvPr>
        </p:nvSpPr>
        <p:spPr/>
        <p:txBody>
          <a:bodyPr/>
          <a:lstStyle/>
          <a:p>
            <a:pPr algn="ctr"/>
            <a:r>
              <a:rPr lang="en-US" dirty="0"/>
              <a:t>Flying a flag </a:t>
            </a:r>
          </a:p>
        </p:txBody>
      </p:sp>
      <p:sp>
        <p:nvSpPr>
          <p:cNvPr id="3" name="Content Placeholder 2">
            <a:extLst>
              <a:ext uri="{FF2B5EF4-FFF2-40B4-BE49-F238E27FC236}">
                <a16:creationId xmlns:a16="http://schemas.microsoft.com/office/drawing/2014/main" id="{983C827B-73D9-934D-AAB5-9E448B457F79}"/>
              </a:ext>
            </a:extLst>
          </p:cNvPr>
          <p:cNvSpPr>
            <a:spLocks noGrp="1"/>
          </p:cNvSpPr>
          <p:nvPr>
            <p:ph idx="1"/>
          </p:nvPr>
        </p:nvSpPr>
        <p:spPr>
          <a:xfrm>
            <a:off x="468313" y="1844675"/>
            <a:ext cx="8207375" cy="4176613"/>
          </a:xfrm>
        </p:spPr>
        <p:txBody>
          <a:bodyPr/>
          <a:lstStyle/>
          <a:p>
            <a:r>
              <a:rPr lang="en-US" dirty="0"/>
              <a:t>There are a few locations where the U.S. flag is flown 24 hours a day, by either presidential proclamation or by law:</a:t>
            </a:r>
          </a:p>
          <a:p>
            <a:pPr lvl="2"/>
            <a:r>
              <a:rPr lang="en-US" dirty="0"/>
              <a:t>Fort McHenry, National Monument and Historic Shrine, Baltimore, Maryland</a:t>
            </a:r>
          </a:p>
          <a:p>
            <a:pPr lvl="2"/>
            <a:r>
              <a:rPr lang="en-US" dirty="0"/>
              <a:t>Flag House Square, Baltimore, Maryland</a:t>
            </a:r>
          </a:p>
          <a:p>
            <a:pPr lvl="2"/>
            <a:r>
              <a:rPr lang="en-US" dirty="0"/>
              <a:t>United States Marine Corps Memorial (Iwo Jima), Arlington, Virginia</a:t>
            </a:r>
          </a:p>
          <a:p>
            <a:pPr lvl="2"/>
            <a:r>
              <a:rPr lang="en-US" dirty="0"/>
              <a:t>On the Green of the Town of Lexington, Massachusetts</a:t>
            </a:r>
          </a:p>
          <a:p>
            <a:pPr lvl="2"/>
            <a:r>
              <a:rPr lang="en-US" dirty="0"/>
              <a:t>The White House, Washington, D.C.</a:t>
            </a:r>
          </a:p>
          <a:p>
            <a:pPr lvl="2"/>
            <a:r>
              <a:rPr lang="en-US" dirty="0"/>
              <a:t>United States customs ports of entry</a:t>
            </a:r>
          </a:p>
          <a:p>
            <a:pPr lvl="2"/>
            <a:r>
              <a:rPr lang="en-US" dirty="0"/>
              <a:t>Grounds of the National Memorial Arch in Valley Forge State Park, Valley Forge, Pennsylvania</a:t>
            </a:r>
          </a:p>
        </p:txBody>
      </p:sp>
      <p:sp>
        <p:nvSpPr>
          <p:cNvPr id="4" name="Date Placeholder 3">
            <a:extLst>
              <a:ext uri="{FF2B5EF4-FFF2-40B4-BE49-F238E27FC236}">
                <a16:creationId xmlns:a16="http://schemas.microsoft.com/office/drawing/2014/main" id="{9FBBFB77-495B-AF42-A692-E901CF2977B0}"/>
              </a:ext>
            </a:extLst>
          </p:cNvPr>
          <p:cNvSpPr>
            <a:spLocks noGrp="1"/>
          </p:cNvSpPr>
          <p:nvPr>
            <p:ph type="dt" sz="half" idx="10"/>
          </p:nvPr>
        </p:nvSpPr>
        <p:spPr/>
        <p:txBody>
          <a:bodyPr/>
          <a:lstStyle/>
          <a:p>
            <a:fld id="{80013F1C-CFF3-4A11-B92B-AEB3256E4918}" type="datetime1">
              <a:rPr lang="en-US" altLang="ru-RU" smtClean="0"/>
              <a:t>5/18/21</a:t>
            </a:fld>
            <a:endParaRPr lang="en-GB" altLang="ru-RU"/>
          </a:p>
        </p:txBody>
      </p:sp>
      <p:sp>
        <p:nvSpPr>
          <p:cNvPr id="5" name="Footer Placeholder 4">
            <a:extLst>
              <a:ext uri="{FF2B5EF4-FFF2-40B4-BE49-F238E27FC236}">
                <a16:creationId xmlns:a16="http://schemas.microsoft.com/office/drawing/2014/main" id="{9412281A-3007-8C46-9201-8B5DD1894641}"/>
              </a:ext>
            </a:extLst>
          </p:cNvPr>
          <p:cNvSpPr>
            <a:spLocks noGrp="1"/>
          </p:cNvSpPr>
          <p:nvPr>
            <p:ph type="ftr" sz="quarter" idx="11"/>
          </p:nvPr>
        </p:nvSpPr>
        <p:spPr/>
        <p:txBody>
          <a:bodyPr/>
          <a:lstStyle/>
          <a:p>
            <a:r>
              <a:rPr lang="en-GB" altLang="ru-RU"/>
              <a:t>Designed by PoweredTemplate.com</a:t>
            </a:r>
          </a:p>
        </p:txBody>
      </p:sp>
      <p:sp>
        <p:nvSpPr>
          <p:cNvPr id="6" name="Slide Number Placeholder 5">
            <a:extLst>
              <a:ext uri="{FF2B5EF4-FFF2-40B4-BE49-F238E27FC236}">
                <a16:creationId xmlns:a16="http://schemas.microsoft.com/office/drawing/2014/main" id="{400E8208-50C9-484E-9808-22AB9E0A08F6}"/>
              </a:ext>
            </a:extLst>
          </p:cNvPr>
          <p:cNvSpPr>
            <a:spLocks noGrp="1"/>
          </p:cNvSpPr>
          <p:nvPr>
            <p:ph type="sldNum" sz="quarter" idx="12"/>
          </p:nvPr>
        </p:nvSpPr>
        <p:spPr/>
        <p:txBody>
          <a:bodyPr/>
          <a:lstStyle/>
          <a:p>
            <a:fld id="{E5E5538A-7201-4EFD-AB34-9802E43D660A}" type="slidenum">
              <a:rPr lang="en-GB" altLang="ru-RU" smtClean="0"/>
              <a:pPr/>
              <a:t>5</a:t>
            </a:fld>
            <a:endParaRPr lang="en-GB" altLang="ru-RU"/>
          </a:p>
        </p:txBody>
      </p:sp>
    </p:spTree>
    <p:extLst>
      <p:ext uri="{BB962C8B-B14F-4D97-AF65-F5344CB8AC3E}">
        <p14:creationId xmlns:p14="http://schemas.microsoft.com/office/powerpoint/2010/main" val="237025607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394C8-CE93-8C4D-906F-5E92A27F49E6}"/>
              </a:ext>
            </a:extLst>
          </p:cNvPr>
          <p:cNvSpPr>
            <a:spLocks noGrp="1"/>
          </p:cNvSpPr>
          <p:nvPr>
            <p:ph type="title"/>
          </p:nvPr>
        </p:nvSpPr>
        <p:spPr/>
        <p:txBody>
          <a:bodyPr/>
          <a:lstStyle/>
          <a:p>
            <a:pPr algn="ctr"/>
            <a:r>
              <a:rPr lang="en-US" dirty="0"/>
              <a:t>Inspiration</a:t>
            </a:r>
          </a:p>
        </p:txBody>
      </p:sp>
      <p:sp>
        <p:nvSpPr>
          <p:cNvPr id="3" name="Content Placeholder 2">
            <a:extLst>
              <a:ext uri="{FF2B5EF4-FFF2-40B4-BE49-F238E27FC236}">
                <a16:creationId xmlns:a16="http://schemas.microsoft.com/office/drawing/2014/main" id="{5B09FB0A-B3F8-8D40-85CB-C63BA4D05ACD}"/>
              </a:ext>
            </a:extLst>
          </p:cNvPr>
          <p:cNvSpPr>
            <a:spLocks noGrp="1"/>
          </p:cNvSpPr>
          <p:nvPr>
            <p:ph idx="1"/>
          </p:nvPr>
        </p:nvSpPr>
        <p:spPr/>
        <p:txBody>
          <a:bodyPr/>
          <a:lstStyle/>
          <a:p>
            <a:r>
              <a:rPr lang="en-US" dirty="0"/>
              <a:t>After a British bombardment, amateur poet Francis Scott Key was so inspired by the sight of the American flag still flying over Baltimore’s Fort McHenry that he wrote “The Star-Spangled Banner” on Sept. 14, 1814. It officially became our national anthem in 1931.</a:t>
            </a:r>
          </a:p>
          <a:p>
            <a:r>
              <a:rPr lang="en-US" dirty="0"/>
              <a:t>In 1892, the flag inspired James B. Upham and Francis Bellamy to write The Pledge of Allegiance. It was first published in a magazine called </a:t>
            </a:r>
            <a:r>
              <a:rPr lang="en-US" i="1" dirty="0"/>
              <a:t>The Youth’s Companion</a:t>
            </a:r>
            <a:r>
              <a:rPr lang="en-US" dirty="0"/>
              <a:t>.</a:t>
            </a:r>
          </a:p>
          <a:p>
            <a:endParaRPr lang="en-US" dirty="0"/>
          </a:p>
        </p:txBody>
      </p:sp>
      <p:sp>
        <p:nvSpPr>
          <p:cNvPr id="4" name="Date Placeholder 3">
            <a:extLst>
              <a:ext uri="{FF2B5EF4-FFF2-40B4-BE49-F238E27FC236}">
                <a16:creationId xmlns:a16="http://schemas.microsoft.com/office/drawing/2014/main" id="{4C63C1A6-BA40-124D-9393-B5E7704088AC}"/>
              </a:ext>
            </a:extLst>
          </p:cNvPr>
          <p:cNvSpPr>
            <a:spLocks noGrp="1"/>
          </p:cNvSpPr>
          <p:nvPr>
            <p:ph type="dt" sz="half" idx="10"/>
          </p:nvPr>
        </p:nvSpPr>
        <p:spPr/>
        <p:txBody>
          <a:bodyPr/>
          <a:lstStyle/>
          <a:p>
            <a:fld id="{80013F1C-CFF3-4A11-B92B-AEB3256E4918}" type="datetime1">
              <a:rPr lang="en-US" altLang="ru-RU" smtClean="0"/>
              <a:t>5/18/21</a:t>
            </a:fld>
            <a:endParaRPr lang="en-GB" altLang="ru-RU"/>
          </a:p>
        </p:txBody>
      </p:sp>
      <p:sp>
        <p:nvSpPr>
          <p:cNvPr id="5" name="Footer Placeholder 4">
            <a:extLst>
              <a:ext uri="{FF2B5EF4-FFF2-40B4-BE49-F238E27FC236}">
                <a16:creationId xmlns:a16="http://schemas.microsoft.com/office/drawing/2014/main" id="{FEAA611F-62CF-0E4F-939A-0D1C70BA20E8}"/>
              </a:ext>
            </a:extLst>
          </p:cNvPr>
          <p:cNvSpPr>
            <a:spLocks noGrp="1"/>
          </p:cNvSpPr>
          <p:nvPr>
            <p:ph type="ftr" sz="quarter" idx="11"/>
          </p:nvPr>
        </p:nvSpPr>
        <p:spPr/>
        <p:txBody>
          <a:bodyPr/>
          <a:lstStyle/>
          <a:p>
            <a:r>
              <a:rPr lang="en-GB" altLang="ru-RU"/>
              <a:t>Designed by PoweredTemplate.com</a:t>
            </a:r>
          </a:p>
        </p:txBody>
      </p:sp>
      <p:sp>
        <p:nvSpPr>
          <p:cNvPr id="6" name="Slide Number Placeholder 5">
            <a:extLst>
              <a:ext uri="{FF2B5EF4-FFF2-40B4-BE49-F238E27FC236}">
                <a16:creationId xmlns:a16="http://schemas.microsoft.com/office/drawing/2014/main" id="{1F43BFD8-3041-DF42-B2E6-355262240BB0}"/>
              </a:ext>
            </a:extLst>
          </p:cNvPr>
          <p:cNvSpPr>
            <a:spLocks noGrp="1"/>
          </p:cNvSpPr>
          <p:nvPr>
            <p:ph type="sldNum" sz="quarter" idx="12"/>
          </p:nvPr>
        </p:nvSpPr>
        <p:spPr/>
        <p:txBody>
          <a:bodyPr/>
          <a:lstStyle/>
          <a:p>
            <a:fld id="{E5E5538A-7201-4EFD-AB34-9802E43D660A}" type="slidenum">
              <a:rPr lang="en-GB" altLang="ru-RU" smtClean="0"/>
              <a:pPr/>
              <a:t>6</a:t>
            </a:fld>
            <a:endParaRPr lang="en-GB" altLang="ru-RU"/>
          </a:p>
        </p:txBody>
      </p:sp>
    </p:spTree>
    <p:extLst>
      <p:ext uri="{BB962C8B-B14F-4D97-AF65-F5344CB8AC3E}">
        <p14:creationId xmlns:p14="http://schemas.microsoft.com/office/powerpoint/2010/main" val="33251512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F69E3-3288-2540-AC73-F27AF3CA01DD}"/>
              </a:ext>
            </a:extLst>
          </p:cNvPr>
          <p:cNvSpPr>
            <a:spLocks noGrp="1"/>
          </p:cNvSpPr>
          <p:nvPr>
            <p:ph type="title"/>
          </p:nvPr>
        </p:nvSpPr>
        <p:spPr/>
        <p:txBody>
          <a:bodyPr/>
          <a:lstStyle/>
          <a:p>
            <a:pPr algn="ctr"/>
            <a:r>
              <a:rPr lang="en-US" dirty="0"/>
              <a:t>On Distant Shores</a:t>
            </a:r>
          </a:p>
        </p:txBody>
      </p:sp>
      <p:sp>
        <p:nvSpPr>
          <p:cNvPr id="3" name="Content Placeholder 2">
            <a:extLst>
              <a:ext uri="{FF2B5EF4-FFF2-40B4-BE49-F238E27FC236}">
                <a16:creationId xmlns:a16="http://schemas.microsoft.com/office/drawing/2014/main" id="{9492C392-305A-AB49-8A91-CC7D585AA375}"/>
              </a:ext>
            </a:extLst>
          </p:cNvPr>
          <p:cNvSpPr>
            <a:spLocks noGrp="1"/>
          </p:cNvSpPr>
          <p:nvPr>
            <p:ph idx="1"/>
          </p:nvPr>
        </p:nvSpPr>
        <p:spPr/>
        <p:txBody>
          <a:bodyPr/>
          <a:lstStyle/>
          <a:p>
            <a:r>
              <a:rPr lang="en-US" dirty="0"/>
              <a:t>The first time the American flag was flown overseas on a foreign fort was in Libya, over Fort </a:t>
            </a:r>
            <a:r>
              <a:rPr lang="en-US" dirty="0" err="1"/>
              <a:t>Derne</a:t>
            </a:r>
            <a:r>
              <a:rPr lang="en-US" dirty="0"/>
              <a:t>, on the shores of Tripoli in 1805.</a:t>
            </a:r>
          </a:p>
          <a:p>
            <a:r>
              <a:rPr lang="en-US" dirty="0"/>
              <a:t>In 1909, Robert Peary placed an American flag, sewn by his wife, at the North Pole. He also left pieces of another flag along the way. It is the only time a person has been honored for cutting the flag.</a:t>
            </a:r>
          </a:p>
          <a:p>
            <a:r>
              <a:rPr lang="en-US" dirty="0"/>
              <a:t>In 1963, Barry Bishop placed the American flag on top of Mount Everest.</a:t>
            </a:r>
          </a:p>
          <a:p>
            <a:r>
              <a:rPr lang="en-US" dirty="0"/>
              <a:t>In July 1969, the American flag was “flown” in space when Neil Armstrong placed it on the moon. Flags were placed on the lunar surface on each of six manned landings during the Apollo program.</a:t>
            </a:r>
          </a:p>
          <a:p>
            <a:endParaRPr lang="en-US" dirty="0"/>
          </a:p>
        </p:txBody>
      </p:sp>
      <p:sp>
        <p:nvSpPr>
          <p:cNvPr id="4" name="Date Placeholder 3">
            <a:extLst>
              <a:ext uri="{FF2B5EF4-FFF2-40B4-BE49-F238E27FC236}">
                <a16:creationId xmlns:a16="http://schemas.microsoft.com/office/drawing/2014/main" id="{6F90DAD0-84C1-AF4A-A908-DD330A813621}"/>
              </a:ext>
            </a:extLst>
          </p:cNvPr>
          <p:cNvSpPr>
            <a:spLocks noGrp="1"/>
          </p:cNvSpPr>
          <p:nvPr>
            <p:ph type="dt" sz="half" idx="10"/>
          </p:nvPr>
        </p:nvSpPr>
        <p:spPr/>
        <p:txBody>
          <a:bodyPr/>
          <a:lstStyle/>
          <a:p>
            <a:fld id="{80013F1C-CFF3-4A11-B92B-AEB3256E4918}" type="datetime1">
              <a:rPr lang="en-US" altLang="ru-RU" smtClean="0"/>
              <a:t>5/18/21</a:t>
            </a:fld>
            <a:endParaRPr lang="en-GB" altLang="ru-RU"/>
          </a:p>
        </p:txBody>
      </p:sp>
      <p:sp>
        <p:nvSpPr>
          <p:cNvPr id="5" name="Footer Placeholder 4">
            <a:extLst>
              <a:ext uri="{FF2B5EF4-FFF2-40B4-BE49-F238E27FC236}">
                <a16:creationId xmlns:a16="http://schemas.microsoft.com/office/drawing/2014/main" id="{92119A5C-6B38-3941-A214-27F0562224A8}"/>
              </a:ext>
            </a:extLst>
          </p:cNvPr>
          <p:cNvSpPr>
            <a:spLocks noGrp="1"/>
          </p:cNvSpPr>
          <p:nvPr>
            <p:ph type="ftr" sz="quarter" idx="11"/>
          </p:nvPr>
        </p:nvSpPr>
        <p:spPr/>
        <p:txBody>
          <a:bodyPr/>
          <a:lstStyle/>
          <a:p>
            <a:r>
              <a:rPr lang="en-GB" altLang="ru-RU"/>
              <a:t>Designed by PoweredTemplate.com</a:t>
            </a:r>
          </a:p>
        </p:txBody>
      </p:sp>
      <p:sp>
        <p:nvSpPr>
          <p:cNvPr id="6" name="Slide Number Placeholder 5">
            <a:extLst>
              <a:ext uri="{FF2B5EF4-FFF2-40B4-BE49-F238E27FC236}">
                <a16:creationId xmlns:a16="http://schemas.microsoft.com/office/drawing/2014/main" id="{C0959BAA-AC72-F146-804D-762AFFF197F0}"/>
              </a:ext>
            </a:extLst>
          </p:cNvPr>
          <p:cNvSpPr>
            <a:spLocks noGrp="1"/>
          </p:cNvSpPr>
          <p:nvPr>
            <p:ph type="sldNum" sz="quarter" idx="12"/>
          </p:nvPr>
        </p:nvSpPr>
        <p:spPr/>
        <p:txBody>
          <a:bodyPr/>
          <a:lstStyle/>
          <a:p>
            <a:fld id="{E5E5538A-7201-4EFD-AB34-9802E43D660A}" type="slidenum">
              <a:rPr lang="en-GB" altLang="ru-RU" smtClean="0"/>
              <a:pPr/>
              <a:t>7</a:t>
            </a:fld>
            <a:endParaRPr lang="en-GB" altLang="ru-RU"/>
          </a:p>
        </p:txBody>
      </p:sp>
    </p:spTree>
    <p:extLst>
      <p:ext uri="{BB962C8B-B14F-4D97-AF65-F5344CB8AC3E}">
        <p14:creationId xmlns:p14="http://schemas.microsoft.com/office/powerpoint/2010/main" val="398227665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20DD-F3B6-0648-B128-0F71309E07F0}"/>
              </a:ext>
            </a:extLst>
          </p:cNvPr>
          <p:cNvSpPr>
            <a:spLocks noGrp="1"/>
          </p:cNvSpPr>
          <p:nvPr>
            <p:ph type="title"/>
          </p:nvPr>
        </p:nvSpPr>
        <p:spPr/>
        <p:txBody>
          <a:bodyPr/>
          <a:lstStyle/>
          <a:p>
            <a:pPr algn="ctr"/>
            <a:br>
              <a:rPr lang="en-US" b="1" dirty="0"/>
            </a:br>
            <a:r>
              <a:rPr lang="en-US" dirty="0"/>
              <a:t>Displaying the Stars and Stripes</a:t>
            </a:r>
            <a:br>
              <a:rPr lang="en-US" dirty="0"/>
            </a:br>
            <a:endParaRPr lang="en-US" dirty="0"/>
          </a:p>
        </p:txBody>
      </p:sp>
      <p:sp>
        <p:nvSpPr>
          <p:cNvPr id="3" name="Content Placeholder 2">
            <a:extLst>
              <a:ext uri="{FF2B5EF4-FFF2-40B4-BE49-F238E27FC236}">
                <a16:creationId xmlns:a16="http://schemas.microsoft.com/office/drawing/2014/main" id="{32C04335-4AF4-584E-8478-965809647DE4}"/>
              </a:ext>
            </a:extLst>
          </p:cNvPr>
          <p:cNvSpPr>
            <a:spLocks noGrp="1"/>
          </p:cNvSpPr>
          <p:nvPr>
            <p:ph idx="1"/>
          </p:nvPr>
        </p:nvSpPr>
        <p:spPr>
          <a:xfrm>
            <a:off x="457200" y="1416050"/>
            <a:ext cx="8207375" cy="4893270"/>
          </a:xfrm>
        </p:spPr>
        <p:txBody>
          <a:bodyPr/>
          <a:lstStyle/>
          <a:p>
            <a:r>
              <a:rPr lang="en-US" dirty="0"/>
              <a:t>The flag is usually displayed from sunrise to sunset. It should be raised briskly and lowered ceremoniously. In inclement weather, the flag should not be flown.</a:t>
            </a:r>
          </a:p>
          <a:p>
            <a:r>
              <a:rPr lang="en-US" dirty="0"/>
              <a:t>The flag should be displayed daily and, on all holidays, weather permitting, on or near the main administration buildings of all public institutions. It should also be displayed in or near every polling place on election days and in or near every schoolhouse during school days.</a:t>
            </a:r>
          </a:p>
          <a:p>
            <a:r>
              <a:rPr lang="en-US" dirty="0"/>
              <a:t>When displayed flat against a wall or a window, or in a vertical orientation, the “union” field of stars should be uppermost and to the left of the observer.</a:t>
            </a:r>
          </a:p>
          <a:p>
            <a:r>
              <a:rPr lang="en-US" dirty="0"/>
              <a:t>When the flag is raised or lowered as part of a ceremony, and as it passes by in parade or review, everyone, except those in uniform, should face the flag with the right hand over the heart.</a:t>
            </a:r>
          </a:p>
          <a:p>
            <a:r>
              <a:rPr lang="en-US" dirty="0"/>
              <a:t>The U.S. flag should never be dipped toward any person or object, nor should the flag ever touch anything beneath it.</a:t>
            </a:r>
          </a:p>
          <a:p>
            <a:endParaRPr lang="en-US" dirty="0"/>
          </a:p>
          <a:p>
            <a:endParaRPr lang="en-US" dirty="0"/>
          </a:p>
        </p:txBody>
      </p:sp>
      <p:sp>
        <p:nvSpPr>
          <p:cNvPr id="4" name="Date Placeholder 3">
            <a:extLst>
              <a:ext uri="{FF2B5EF4-FFF2-40B4-BE49-F238E27FC236}">
                <a16:creationId xmlns:a16="http://schemas.microsoft.com/office/drawing/2014/main" id="{E87AAE1C-2E60-7440-8100-54F6014DB0C0}"/>
              </a:ext>
            </a:extLst>
          </p:cNvPr>
          <p:cNvSpPr>
            <a:spLocks noGrp="1"/>
          </p:cNvSpPr>
          <p:nvPr>
            <p:ph type="dt" sz="half" idx="10"/>
          </p:nvPr>
        </p:nvSpPr>
        <p:spPr/>
        <p:txBody>
          <a:bodyPr/>
          <a:lstStyle/>
          <a:p>
            <a:fld id="{80013F1C-CFF3-4A11-B92B-AEB3256E4918}" type="datetime1">
              <a:rPr lang="en-US" altLang="ru-RU" smtClean="0"/>
              <a:t>5/18/21</a:t>
            </a:fld>
            <a:endParaRPr lang="en-GB" altLang="ru-RU"/>
          </a:p>
        </p:txBody>
      </p:sp>
      <p:sp>
        <p:nvSpPr>
          <p:cNvPr id="5" name="Footer Placeholder 4">
            <a:extLst>
              <a:ext uri="{FF2B5EF4-FFF2-40B4-BE49-F238E27FC236}">
                <a16:creationId xmlns:a16="http://schemas.microsoft.com/office/drawing/2014/main" id="{A5DF2AAA-51B1-B64F-A832-F5CE9573DD54}"/>
              </a:ext>
            </a:extLst>
          </p:cNvPr>
          <p:cNvSpPr>
            <a:spLocks noGrp="1"/>
          </p:cNvSpPr>
          <p:nvPr>
            <p:ph type="ftr" sz="quarter" idx="11"/>
          </p:nvPr>
        </p:nvSpPr>
        <p:spPr/>
        <p:txBody>
          <a:bodyPr/>
          <a:lstStyle/>
          <a:p>
            <a:r>
              <a:rPr lang="en-GB" altLang="ru-RU"/>
              <a:t>Designed by PoweredTemplate.com</a:t>
            </a:r>
          </a:p>
        </p:txBody>
      </p:sp>
      <p:sp>
        <p:nvSpPr>
          <p:cNvPr id="6" name="Slide Number Placeholder 5">
            <a:extLst>
              <a:ext uri="{FF2B5EF4-FFF2-40B4-BE49-F238E27FC236}">
                <a16:creationId xmlns:a16="http://schemas.microsoft.com/office/drawing/2014/main" id="{A83A7916-20B4-CF44-9D5E-C5E25AC824FD}"/>
              </a:ext>
            </a:extLst>
          </p:cNvPr>
          <p:cNvSpPr>
            <a:spLocks noGrp="1"/>
          </p:cNvSpPr>
          <p:nvPr>
            <p:ph type="sldNum" sz="quarter" idx="12"/>
          </p:nvPr>
        </p:nvSpPr>
        <p:spPr/>
        <p:txBody>
          <a:bodyPr/>
          <a:lstStyle/>
          <a:p>
            <a:fld id="{E5E5538A-7201-4EFD-AB34-9802E43D660A}" type="slidenum">
              <a:rPr lang="en-GB" altLang="ru-RU" smtClean="0"/>
              <a:pPr/>
              <a:t>8</a:t>
            </a:fld>
            <a:endParaRPr lang="en-GB" altLang="ru-RU"/>
          </a:p>
        </p:txBody>
      </p:sp>
    </p:spTree>
    <p:extLst>
      <p:ext uri="{BB962C8B-B14F-4D97-AF65-F5344CB8AC3E}">
        <p14:creationId xmlns:p14="http://schemas.microsoft.com/office/powerpoint/2010/main" val="208451315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37FC4-362E-5147-BB4B-4F1CAD098B26}"/>
              </a:ext>
            </a:extLst>
          </p:cNvPr>
          <p:cNvSpPr>
            <a:spLocks noGrp="1"/>
          </p:cNvSpPr>
          <p:nvPr>
            <p:ph type="title"/>
          </p:nvPr>
        </p:nvSpPr>
        <p:spPr/>
        <p:txBody>
          <a:bodyPr/>
          <a:lstStyle/>
          <a:p>
            <a:pPr algn="ctr"/>
            <a:r>
              <a:rPr lang="en-US" dirty="0"/>
              <a:t>Folding the flag</a:t>
            </a:r>
          </a:p>
        </p:txBody>
      </p:sp>
      <p:pic>
        <p:nvPicPr>
          <p:cNvPr id="7" name="Online Media 6" descr="Scout Skill of the Day #2 - Flag Folding">
            <a:hlinkClick r:id="" action="ppaction://media"/>
            <a:extLst>
              <a:ext uri="{FF2B5EF4-FFF2-40B4-BE49-F238E27FC236}">
                <a16:creationId xmlns:a16="http://schemas.microsoft.com/office/drawing/2014/main" id="{C1F4250A-3412-5B4B-BCAA-BEBA21BF54FE}"/>
              </a:ext>
            </a:extLst>
          </p:cNvPr>
          <p:cNvPicPr>
            <a:picLocks noGrp="1" noRot="1" noChangeAspect="1"/>
          </p:cNvPicPr>
          <p:nvPr>
            <p:ph idx="1"/>
            <a:videoFile r:link="rId1"/>
          </p:nvPr>
        </p:nvPicPr>
        <p:blipFill>
          <a:blip r:embed="rId3"/>
          <a:stretch>
            <a:fillRect/>
          </a:stretch>
        </p:blipFill>
        <p:spPr>
          <a:xfrm>
            <a:off x="479425" y="1582167"/>
            <a:ext cx="8207375" cy="4637469"/>
          </a:xfrm>
          <a:prstGeom prst="rect">
            <a:avLst/>
          </a:prstGeom>
        </p:spPr>
      </p:pic>
      <p:sp>
        <p:nvSpPr>
          <p:cNvPr id="4" name="Date Placeholder 3">
            <a:extLst>
              <a:ext uri="{FF2B5EF4-FFF2-40B4-BE49-F238E27FC236}">
                <a16:creationId xmlns:a16="http://schemas.microsoft.com/office/drawing/2014/main" id="{255B4785-D546-3B4A-8769-3A6C6376FEB2}"/>
              </a:ext>
            </a:extLst>
          </p:cNvPr>
          <p:cNvSpPr>
            <a:spLocks noGrp="1"/>
          </p:cNvSpPr>
          <p:nvPr>
            <p:ph type="dt" sz="half" idx="10"/>
          </p:nvPr>
        </p:nvSpPr>
        <p:spPr/>
        <p:txBody>
          <a:bodyPr/>
          <a:lstStyle/>
          <a:p>
            <a:fld id="{80013F1C-CFF3-4A11-B92B-AEB3256E4918}" type="datetime1">
              <a:rPr lang="en-US" altLang="ru-RU" smtClean="0"/>
              <a:t>5/18/21</a:t>
            </a:fld>
            <a:endParaRPr lang="en-GB" altLang="ru-RU"/>
          </a:p>
        </p:txBody>
      </p:sp>
      <p:sp>
        <p:nvSpPr>
          <p:cNvPr id="5" name="Footer Placeholder 4">
            <a:extLst>
              <a:ext uri="{FF2B5EF4-FFF2-40B4-BE49-F238E27FC236}">
                <a16:creationId xmlns:a16="http://schemas.microsoft.com/office/drawing/2014/main" id="{6A739D16-C1AE-F34E-9C0E-FA175C158A39}"/>
              </a:ext>
            </a:extLst>
          </p:cNvPr>
          <p:cNvSpPr>
            <a:spLocks noGrp="1"/>
          </p:cNvSpPr>
          <p:nvPr>
            <p:ph type="ftr" sz="quarter" idx="11"/>
          </p:nvPr>
        </p:nvSpPr>
        <p:spPr/>
        <p:txBody>
          <a:bodyPr/>
          <a:lstStyle/>
          <a:p>
            <a:r>
              <a:rPr lang="en-GB" altLang="ru-RU"/>
              <a:t>Designed by PoweredTemplate.com</a:t>
            </a:r>
          </a:p>
        </p:txBody>
      </p:sp>
      <p:sp>
        <p:nvSpPr>
          <p:cNvPr id="6" name="Slide Number Placeholder 5">
            <a:extLst>
              <a:ext uri="{FF2B5EF4-FFF2-40B4-BE49-F238E27FC236}">
                <a16:creationId xmlns:a16="http://schemas.microsoft.com/office/drawing/2014/main" id="{AF67EA0C-B029-FF42-97B0-6A79D47CD6F1}"/>
              </a:ext>
            </a:extLst>
          </p:cNvPr>
          <p:cNvSpPr>
            <a:spLocks noGrp="1"/>
          </p:cNvSpPr>
          <p:nvPr>
            <p:ph type="sldNum" sz="quarter" idx="12"/>
          </p:nvPr>
        </p:nvSpPr>
        <p:spPr/>
        <p:txBody>
          <a:bodyPr/>
          <a:lstStyle/>
          <a:p>
            <a:fld id="{E5E5538A-7201-4EFD-AB34-9802E43D660A}" type="slidenum">
              <a:rPr lang="en-GB" altLang="ru-RU" smtClean="0"/>
              <a:pPr/>
              <a:t>9</a:t>
            </a:fld>
            <a:endParaRPr lang="en-GB" altLang="ru-RU"/>
          </a:p>
        </p:txBody>
      </p:sp>
    </p:spTree>
    <p:extLst>
      <p:ext uri="{BB962C8B-B14F-4D97-AF65-F5344CB8AC3E}">
        <p14:creationId xmlns:p14="http://schemas.microsoft.com/office/powerpoint/2010/main" val="25074704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33AE-29C8-4B4A-B3D7-43CA01ED002D}"/>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F800CF3C-76B9-C64B-957D-48089E89EB66}"/>
              </a:ext>
            </a:extLst>
          </p:cNvPr>
          <p:cNvSpPr>
            <a:spLocks noGrp="1"/>
          </p:cNvSpPr>
          <p:nvPr>
            <p:ph idx="1"/>
          </p:nvPr>
        </p:nvSpPr>
        <p:spPr/>
        <p:txBody>
          <a:bodyPr/>
          <a:lstStyle/>
          <a:p>
            <a:r>
              <a:rPr lang="en-US" dirty="0"/>
              <a:t>This presentation has been designed using resources from </a:t>
            </a:r>
            <a:r>
              <a:rPr lang="en-US" dirty="0">
                <a:hlinkClick r:id="rId2">
                  <a:extLst>
                    <a:ext uri="{A12FA001-AC4F-418D-AE19-62706E023703}">
                      <ahyp:hlinkClr xmlns:ahyp="http://schemas.microsoft.com/office/drawing/2018/hyperlinkcolor" val="tx"/>
                    </a:ext>
                  </a:extLst>
                </a:hlinkClick>
              </a:rPr>
              <a:t>PoweredTemplate.com</a:t>
            </a:r>
            <a:endParaRPr lang="en-US" dirty="0"/>
          </a:p>
          <a:p>
            <a:r>
              <a:rPr lang="en-US" dirty="0">
                <a:hlinkClick r:id="rId3">
                  <a:extLst>
                    <a:ext uri="{A12FA001-AC4F-418D-AE19-62706E023703}">
                      <ahyp:hlinkClr xmlns:ahyp="http://schemas.microsoft.com/office/drawing/2018/hyperlinkcolor" val="tx"/>
                    </a:ext>
                  </a:extLst>
                </a:hlinkClick>
              </a:rPr>
              <a:t>https://www.pbs.org/a-capitol-fourth/history/old-glory/</a:t>
            </a:r>
            <a:endParaRPr lang="en-US" dirty="0"/>
          </a:p>
          <a:p>
            <a:r>
              <a:rPr lang="en-US" dirty="0">
                <a:hlinkClick r:id="rId4">
                  <a:extLst>
                    <a:ext uri="{A12FA001-AC4F-418D-AE19-62706E023703}">
                      <ahyp:hlinkClr xmlns:ahyp="http://schemas.microsoft.com/office/drawing/2018/hyperlinkcolor" val="tx"/>
                    </a:ext>
                  </a:extLst>
                </a:hlinkClick>
              </a:rPr>
              <a:t>www.youtube.com</a:t>
            </a:r>
            <a:endParaRPr lang="en-US" dirty="0"/>
          </a:p>
          <a:p>
            <a:endParaRPr lang="en-US" dirty="0"/>
          </a:p>
          <a:p>
            <a:endParaRPr lang="en-US" dirty="0"/>
          </a:p>
        </p:txBody>
      </p:sp>
      <p:sp>
        <p:nvSpPr>
          <p:cNvPr id="4" name="Date Placeholder 3">
            <a:extLst>
              <a:ext uri="{FF2B5EF4-FFF2-40B4-BE49-F238E27FC236}">
                <a16:creationId xmlns:a16="http://schemas.microsoft.com/office/drawing/2014/main" id="{483B763C-7105-BC45-8297-5AA1AA4A683C}"/>
              </a:ext>
            </a:extLst>
          </p:cNvPr>
          <p:cNvSpPr>
            <a:spLocks noGrp="1"/>
          </p:cNvSpPr>
          <p:nvPr>
            <p:ph type="dt" sz="half" idx="10"/>
          </p:nvPr>
        </p:nvSpPr>
        <p:spPr/>
        <p:txBody>
          <a:bodyPr/>
          <a:lstStyle/>
          <a:p>
            <a:fld id="{80013F1C-CFF3-4A11-B92B-AEB3256E4918}" type="datetime1">
              <a:rPr lang="en-US" altLang="ru-RU" smtClean="0"/>
              <a:t>5/18/21</a:t>
            </a:fld>
            <a:endParaRPr lang="en-GB" altLang="ru-RU"/>
          </a:p>
        </p:txBody>
      </p:sp>
      <p:sp>
        <p:nvSpPr>
          <p:cNvPr id="5" name="Footer Placeholder 4">
            <a:extLst>
              <a:ext uri="{FF2B5EF4-FFF2-40B4-BE49-F238E27FC236}">
                <a16:creationId xmlns:a16="http://schemas.microsoft.com/office/drawing/2014/main" id="{94A44F9C-688C-EC4E-8E29-9C914655CD1A}"/>
              </a:ext>
            </a:extLst>
          </p:cNvPr>
          <p:cNvSpPr>
            <a:spLocks noGrp="1"/>
          </p:cNvSpPr>
          <p:nvPr>
            <p:ph type="ftr" sz="quarter" idx="11"/>
          </p:nvPr>
        </p:nvSpPr>
        <p:spPr/>
        <p:txBody>
          <a:bodyPr/>
          <a:lstStyle/>
          <a:p>
            <a:r>
              <a:rPr lang="en-GB" altLang="ru-RU"/>
              <a:t>Designed by PoweredTemplate.com</a:t>
            </a:r>
          </a:p>
        </p:txBody>
      </p:sp>
      <p:sp>
        <p:nvSpPr>
          <p:cNvPr id="6" name="Slide Number Placeholder 5">
            <a:extLst>
              <a:ext uri="{FF2B5EF4-FFF2-40B4-BE49-F238E27FC236}">
                <a16:creationId xmlns:a16="http://schemas.microsoft.com/office/drawing/2014/main" id="{011F7822-6C86-264F-95F0-C3CD6FD5F6B1}"/>
              </a:ext>
            </a:extLst>
          </p:cNvPr>
          <p:cNvSpPr>
            <a:spLocks noGrp="1"/>
          </p:cNvSpPr>
          <p:nvPr>
            <p:ph type="sldNum" sz="quarter" idx="12"/>
          </p:nvPr>
        </p:nvSpPr>
        <p:spPr/>
        <p:txBody>
          <a:bodyPr/>
          <a:lstStyle/>
          <a:p>
            <a:fld id="{E5E5538A-7201-4EFD-AB34-9802E43D660A}" type="slidenum">
              <a:rPr lang="en-GB" altLang="ru-RU" smtClean="0"/>
              <a:pPr/>
              <a:t>10</a:t>
            </a:fld>
            <a:endParaRPr lang="en-GB" altLang="ru-RU"/>
          </a:p>
        </p:txBody>
      </p:sp>
    </p:spTree>
    <p:extLst>
      <p:ext uri="{BB962C8B-B14F-4D97-AF65-F5344CB8AC3E}">
        <p14:creationId xmlns:p14="http://schemas.microsoft.com/office/powerpoint/2010/main" val="65329512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heme/theme1.xml><?xml version="1.0" encoding="utf-8"?>
<a:theme xmlns:a="http://schemas.openxmlformats.org/drawingml/2006/main" name="template">
  <a:themeElements>
    <a:clrScheme name="usa">
      <a:dk1>
        <a:srgbClr val="000000"/>
      </a:dk1>
      <a:lt1>
        <a:srgbClr val="186FBF"/>
      </a:lt1>
      <a:dk2>
        <a:srgbClr val="011334"/>
      </a:dk2>
      <a:lt2>
        <a:srgbClr val="AD2408"/>
      </a:lt2>
      <a:accent1>
        <a:srgbClr val="69ADEC"/>
      </a:accent1>
      <a:accent2>
        <a:srgbClr val="F88A74"/>
      </a:accent2>
      <a:accent3>
        <a:srgbClr val="3A94E6"/>
      </a:accent3>
      <a:accent4>
        <a:srgbClr val="7DC4C9"/>
      </a:accent4>
      <a:accent5>
        <a:srgbClr val="EF7575"/>
      </a:accent5>
      <a:accent6>
        <a:srgbClr val="F286A7"/>
      </a:accent6>
      <a:hlink>
        <a:srgbClr val="28FFFE"/>
      </a:hlink>
      <a:folHlink>
        <a:srgbClr val="6185FB"/>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1" i="0" u="none" strike="noStrike" cap="none" normalizeH="0" baseline="0" smtClean="0">
            <a:ln>
              <a:noFill/>
            </a:ln>
            <a:solidFill>
              <a:schemeClr val="tx1"/>
            </a:solidFill>
            <a:effectLst/>
            <a:latin typeface="Arial" charset="0"/>
          </a:defRPr>
        </a:defPPr>
      </a:lstStyle>
    </a:lnDef>
  </a:objectDefaults>
  <a:extraClrSchemeLst>
    <a:extraClrScheme>
      <a:clrScheme name="template 1">
        <a:dk1>
          <a:srgbClr val="4D4D4D"/>
        </a:dk1>
        <a:lt1>
          <a:srgbClr val="FFFFFF"/>
        </a:lt1>
        <a:dk2>
          <a:srgbClr val="000000"/>
        </a:dk2>
        <a:lt2>
          <a:srgbClr val="D5E1F3"/>
        </a:lt2>
        <a:accent1>
          <a:srgbClr val="BC4417"/>
        </a:accent1>
        <a:accent2>
          <a:srgbClr val="CF9C1C"/>
        </a:accent2>
        <a:accent3>
          <a:srgbClr val="FFFFFF"/>
        </a:accent3>
        <a:accent4>
          <a:srgbClr val="404040"/>
        </a:accent4>
        <a:accent5>
          <a:srgbClr val="DAB0AB"/>
        </a:accent5>
        <a:accent6>
          <a:srgbClr val="BB8D18"/>
        </a:accent6>
        <a:hlink>
          <a:srgbClr val="E8C97C"/>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000000"/>
        </a:dk2>
        <a:lt2>
          <a:srgbClr val="986615"/>
        </a:lt2>
        <a:accent1>
          <a:srgbClr val="BF4413"/>
        </a:accent1>
        <a:accent2>
          <a:srgbClr val="FFAB21"/>
        </a:accent2>
        <a:accent3>
          <a:srgbClr val="FFFFFF"/>
        </a:accent3>
        <a:accent4>
          <a:srgbClr val="404040"/>
        </a:accent4>
        <a:accent5>
          <a:srgbClr val="DCB0AA"/>
        </a:accent5>
        <a:accent6>
          <a:srgbClr val="E79B1D"/>
        </a:accent6>
        <a:hlink>
          <a:srgbClr val="C5A379"/>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000000"/>
        </a:dk2>
        <a:lt2>
          <a:srgbClr val="4A1B17"/>
        </a:lt2>
        <a:accent1>
          <a:srgbClr val="C66C00"/>
        </a:accent1>
        <a:accent2>
          <a:srgbClr val="FED416"/>
        </a:accent2>
        <a:accent3>
          <a:srgbClr val="FFFFFF"/>
        </a:accent3>
        <a:accent4>
          <a:srgbClr val="404040"/>
        </a:accent4>
        <a:accent5>
          <a:srgbClr val="DFBAAA"/>
        </a:accent5>
        <a:accent6>
          <a:srgbClr val="E6C013"/>
        </a:accent6>
        <a:hlink>
          <a:srgbClr val="FFDE93"/>
        </a:hlink>
        <a:folHlink>
          <a:srgbClr val="EAEAEA"/>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000000"/>
        </a:dk2>
        <a:lt2>
          <a:srgbClr val="9B6902"/>
        </a:lt2>
        <a:accent1>
          <a:srgbClr val="C75E00"/>
        </a:accent1>
        <a:accent2>
          <a:srgbClr val="FED416"/>
        </a:accent2>
        <a:accent3>
          <a:srgbClr val="FFFFFF"/>
        </a:accent3>
        <a:accent4>
          <a:srgbClr val="404040"/>
        </a:accent4>
        <a:accent5>
          <a:srgbClr val="E0B6AA"/>
        </a:accent5>
        <a:accent6>
          <a:srgbClr val="E6C013"/>
        </a:accent6>
        <a:hlink>
          <a:srgbClr val="EE6600"/>
        </a:hlink>
        <a:folHlink>
          <a:srgbClr val="EAEAEA"/>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000000"/>
        </a:dk2>
        <a:lt2>
          <a:srgbClr val="570301"/>
        </a:lt2>
        <a:accent1>
          <a:srgbClr val="D37E00"/>
        </a:accent1>
        <a:accent2>
          <a:srgbClr val="F5CB03"/>
        </a:accent2>
        <a:accent3>
          <a:srgbClr val="FFFFFF"/>
        </a:accent3>
        <a:accent4>
          <a:srgbClr val="404040"/>
        </a:accent4>
        <a:accent5>
          <a:srgbClr val="E6C0AA"/>
        </a:accent5>
        <a:accent6>
          <a:srgbClr val="DEB802"/>
        </a:accent6>
        <a:hlink>
          <a:srgbClr val="D86001"/>
        </a:hlink>
        <a:folHlink>
          <a:srgbClr val="EAEAEA"/>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000000"/>
        </a:dk2>
        <a:lt2>
          <a:srgbClr val="713C0C"/>
        </a:lt2>
        <a:accent1>
          <a:srgbClr val="E4B058"/>
        </a:accent1>
        <a:accent2>
          <a:srgbClr val="FDD912"/>
        </a:accent2>
        <a:accent3>
          <a:srgbClr val="FFFFFF"/>
        </a:accent3>
        <a:accent4>
          <a:srgbClr val="404040"/>
        </a:accent4>
        <a:accent5>
          <a:srgbClr val="EFD4B4"/>
        </a:accent5>
        <a:accent6>
          <a:srgbClr val="E5C40F"/>
        </a:accent6>
        <a:hlink>
          <a:srgbClr val="E06301"/>
        </a:hlink>
        <a:folHlink>
          <a:srgbClr val="EAEAEA"/>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000000"/>
        </a:dk2>
        <a:lt2>
          <a:srgbClr val="953900"/>
        </a:lt2>
        <a:accent1>
          <a:srgbClr val="B65300"/>
        </a:accent1>
        <a:accent2>
          <a:srgbClr val="CE6A00"/>
        </a:accent2>
        <a:accent3>
          <a:srgbClr val="FFFFFF"/>
        </a:accent3>
        <a:accent4>
          <a:srgbClr val="404040"/>
        </a:accent4>
        <a:accent5>
          <a:srgbClr val="D7B3AA"/>
        </a:accent5>
        <a:accent6>
          <a:srgbClr val="BA5F00"/>
        </a:accent6>
        <a:hlink>
          <a:srgbClr val="F0A806"/>
        </a:hlink>
        <a:folHlink>
          <a:srgbClr val="FFE6CD"/>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000000"/>
        </a:dk2>
        <a:lt2>
          <a:srgbClr val="D87200"/>
        </a:lt2>
        <a:accent1>
          <a:srgbClr val="E29B07"/>
        </a:accent1>
        <a:accent2>
          <a:srgbClr val="EDBF03"/>
        </a:accent2>
        <a:accent3>
          <a:srgbClr val="FFFFFF"/>
        </a:accent3>
        <a:accent4>
          <a:srgbClr val="404040"/>
        </a:accent4>
        <a:accent5>
          <a:srgbClr val="EECBAA"/>
        </a:accent5>
        <a:accent6>
          <a:srgbClr val="D7AD02"/>
        </a:accent6>
        <a:hlink>
          <a:srgbClr val="7CA43F"/>
        </a:hlink>
        <a:folHlink>
          <a:srgbClr val="FFE6CD"/>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000000"/>
        </a:dk2>
        <a:lt2>
          <a:srgbClr val="D24D06"/>
        </a:lt2>
        <a:accent1>
          <a:srgbClr val="E59709"/>
        </a:accent1>
        <a:accent2>
          <a:srgbClr val="E9AC24"/>
        </a:accent2>
        <a:accent3>
          <a:srgbClr val="FFFFFF"/>
        </a:accent3>
        <a:accent4>
          <a:srgbClr val="404040"/>
        </a:accent4>
        <a:accent5>
          <a:srgbClr val="F0C9AA"/>
        </a:accent5>
        <a:accent6>
          <a:srgbClr val="D39B20"/>
        </a:accent6>
        <a:hlink>
          <a:srgbClr val="F7B80B"/>
        </a:hlink>
        <a:folHlink>
          <a:srgbClr val="FFE6CD"/>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000000"/>
        </a:dk2>
        <a:lt2>
          <a:srgbClr val="CD5003"/>
        </a:lt2>
        <a:accent1>
          <a:srgbClr val="419DCF"/>
        </a:accent1>
        <a:accent2>
          <a:srgbClr val="BC1F1F"/>
        </a:accent2>
        <a:accent3>
          <a:srgbClr val="FFFFFF"/>
        </a:accent3>
        <a:accent4>
          <a:srgbClr val="404040"/>
        </a:accent4>
        <a:accent5>
          <a:srgbClr val="B0CCE4"/>
        </a:accent5>
        <a:accent6>
          <a:srgbClr val="AA1B1B"/>
        </a:accent6>
        <a:hlink>
          <a:srgbClr val="FFE42F"/>
        </a:hlink>
        <a:folHlink>
          <a:srgbClr val="FFE6CD"/>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000000"/>
        </a:dk2>
        <a:lt2>
          <a:srgbClr val="DF2905"/>
        </a:lt2>
        <a:accent1>
          <a:srgbClr val="D05203"/>
        </a:accent1>
        <a:accent2>
          <a:srgbClr val="72A3E1"/>
        </a:accent2>
        <a:accent3>
          <a:srgbClr val="FFFFFF"/>
        </a:accent3>
        <a:accent4>
          <a:srgbClr val="404040"/>
        </a:accent4>
        <a:accent5>
          <a:srgbClr val="E4B3AA"/>
        </a:accent5>
        <a:accent6>
          <a:srgbClr val="6793CC"/>
        </a:accent6>
        <a:hlink>
          <a:srgbClr val="F3A105"/>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usa">
      <a:dk1>
        <a:srgbClr val="000000"/>
      </a:dk1>
      <a:lt1>
        <a:srgbClr val="186FBF"/>
      </a:lt1>
      <a:dk2>
        <a:srgbClr val="011334"/>
      </a:dk2>
      <a:lt2>
        <a:srgbClr val="AD2408"/>
      </a:lt2>
      <a:accent1>
        <a:srgbClr val="69ADEC"/>
      </a:accent1>
      <a:accent2>
        <a:srgbClr val="F88A74"/>
      </a:accent2>
      <a:accent3>
        <a:srgbClr val="3A94E6"/>
      </a:accent3>
      <a:accent4>
        <a:srgbClr val="7DC4C9"/>
      </a:accent4>
      <a:accent5>
        <a:srgbClr val="EF7575"/>
      </a:accent5>
      <a:accent6>
        <a:srgbClr val="F286A7"/>
      </a:accent6>
      <a:hlink>
        <a:srgbClr val="28FFFE"/>
      </a:hlink>
      <a:folHlink>
        <a:srgbClr val="6185FB"/>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altLang="ru-RU" sz="1800" b="1"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1725</TotalTime>
  <Words>969</Words>
  <Application>Microsoft Macintosh PowerPoint</Application>
  <PresentationFormat>On-screen Show (4:3)</PresentationFormat>
  <Paragraphs>67</Paragraphs>
  <Slides>10</Slides>
  <Notes>0</Notes>
  <HiddenSlides>0</HiddenSlides>
  <MMClips>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10</vt:i4>
      </vt:variant>
    </vt:vector>
  </HeadingPairs>
  <TitlesOfParts>
    <vt:vector size="15" baseType="lpstr">
      <vt:lpstr>Arial</vt:lpstr>
      <vt:lpstr>Calibri</vt:lpstr>
      <vt:lpstr>Georgia</vt:lpstr>
      <vt:lpstr>template</vt:lpstr>
      <vt:lpstr>Custom Design</vt:lpstr>
      <vt:lpstr>History of Flag </vt:lpstr>
      <vt:lpstr>When the flag became a flag.  </vt:lpstr>
      <vt:lpstr>Origins</vt:lpstr>
      <vt:lpstr>Origins Cont. </vt:lpstr>
      <vt:lpstr>Flying a flag </vt:lpstr>
      <vt:lpstr>Inspiration</vt:lpstr>
      <vt:lpstr>On Distant Shores</vt:lpstr>
      <vt:lpstr> Displaying the Stars and Stripes </vt:lpstr>
      <vt:lpstr>Folding the flag</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Irina</dc:creator>
  <cp:lastModifiedBy>Mary Iunghuhn</cp:lastModifiedBy>
  <cp:revision>31</cp:revision>
  <dcterms:created xsi:type="dcterms:W3CDTF">2018-10-26T15:26:37Z</dcterms:created>
  <dcterms:modified xsi:type="dcterms:W3CDTF">2021-05-19T03:09:44Z</dcterms:modified>
</cp:coreProperties>
</file>