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</p:sldMasterIdLst>
  <p:notesMasterIdLst>
    <p:notesMasterId r:id="rId10"/>
  </p:notesMasterIdLst>
  <p:handoutMasterIdLst>
    <p:handoutMasterId r:id="rId11"/>
  </p:handoutMasterIdLst>
  <p:sldIdLst>
    <p:sldId id="256" r:id="rId3"/>
    <p:sldId id="257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54" autoAdjust="0"/>
    <p:restoredTop sz="94590" autoAdjust="0"/>
  </p:normalViewPr>
  <p:slideViewPr>
    <p:cSldViewPr>
      <p:cViewPr varScale="1">
        <p:scale>
          <a:sx n="91" d="100"/>
          <a:sy n="91" d="100"/>
        </p:scale>
        <p:origin x="226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1716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1DF59494-217C-BC41-9C9A-39B62F259C3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ru-RU" altLang="en-US"/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A40D36F5-D55E-D74C-B4AC-489317311A8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ru-RU" altLang="en-US"/>
          </a:p>
        </p:txBody>
      </p:sp>
      <p:sp>
        <p:nvSpPr>
          <p:cNvPr id="69636" name="Rectangle 4">
            <a:extLst>
              <a:ext uri="{FF2B5EF4-FFF2-40B4-BE49-F238E27FC236}">
                <a16:creationId xmlns:a16="http://schemas.microsoft.com/office/drawing/2014/main" id="{5160A682-F337-7644-9407-D2688E9E82C6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9637" name="Rectangle 5">
            <a:extLst>
              <a:ext uri="{FF2B5EF4-FFF2-40B4-BE49-F238E27FC236}">
                <a16:creationId xmlns:a16="http://schemas.microsoft.com/office/drawing/2014/main" id="{E85B2B0F-005D-654F-9A46-C10F26D7E5E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Click to edit Master text styles</a:t>
            </a:r>
          </a:p>
          <a:p>
            <a:pPr lvl="1"/>
            <a:r>
              <a:rPr lang="ru-RU" altLang="en-US"/>
              <a:t>Second level</a:t>
            </a:r>
          </a:p>
          <a:p>
            <a:pPr lvl="2"/>
            <a:r>
              <a:rPr lang="ru-RU" altLang="en-US"/>
              <a:t>Third level</a:t>
            </a:r>
          </a:p>
          <a:p>
            <a:pPr lvl="3"/>
            <a:r>
              <a:rPr lang="ru-RU" altLang="en-US"/>
              <a:t>Fourth level</a:t>
            </a:r>
          </a:p>
          <a:p>
            <a:pPr lvl="4"/>
            <a:r>
              <a:rPr lang="ru-RU" altLang="en-US"/>
              <a:t>Fifth level</a:t>
            </a:r>
          </a:p>
        </p:txBody>
      </p:sp>
      <p:sp>
        <p:nvSpPr>
          <p:cNvPr id="69638" name="Rectangle 6">
            <a:extLst>
              <a:ext uri="{FF2B5EF4-FFF2-40B4-BE49-F238E27FC236}">
                <a16:creationId xmlns:a16="http://schemas.microsoft.com/office/drawing/2014/main" id="{2ADC6653-D484-224B-A3BD-9BAEA9C881E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ru-RU" altLang="en-US"/>
          </a:p>
        </p:txBody>
      </p:sp>
      <p:sp>
        <p:nvSpPr>
          <p:cNvPr id="69639" name="Rectangle 7">
            <a:extLst>
              <a:ext uri="{FF2B5EF4-FFF2-40B4-BE49-F238E27FC236}">
                <a16:creationId xmlns:a16="http://schemas.microsoft.com/office/drawing/2014/main" id="{BD7B6B96-B6CE-E84B-976C-5F78D898F2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C80E2AB3-4890-6645-8C77-133A60BD4078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D47090DF-BC15-7245-96E9-1267C7BD06A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276600" y="4965700"/>
            <a:ext cx="5543550" cy="1109663"/>
          </a:xfrm>
          <a:effectLst>
            <a:outerShdw dist="17961" dir="2700000" algn="ctr" rotWithShape="0">
              <a:schemeClr val="bg2"/>
            </a:outerShdw>
          </a:effectLst>
        </p:spPr>
        <p:txBody>
          <a:bodyPr/>
          <a:lstStyle>
            <a:lvl1pPr algn="r">
              <a:defRPr sz="2800" b="1"/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ru-RU" altLang="en-US" noProof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DC7E66A4-6FD3-AF49-A699-93F66BDE127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276600" y="5876925"/>
            <a:ext cx="5543550" cy="508000"/>
          </a:xfrm>
          <a:effectLst>
            <a:outerShdw dist="17961" dir="2700000" algn="ctr" rotWithShape="0">
              <a:schemeClr val="bg2"/>
            </a:outerShdw>
          </a:effectLst>
        </p:spPr>
        <p:txBody>
          <a:bodyPr/>
          <a:lstStyle>
            <a:lvl1pPr marL="0" indent="0" algn="r">
              <a:buFontTx/>
              <a:buNone/>
              <a:defRPr sz="1800"/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ru-RU" altLang="en-US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FED5C-CF7B-964A-B956-5E7762FEC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4C5AFC-6A5E-904A-AF5D-0A4134FE12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60248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D262E-A413-784D-8528-CC4E75B44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614DAD-C2A6-0B42-95A8-1574F063C4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7105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762ED-575B-BC43-8ADB-394BFD1BC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4C24ED-CAEE-2547-ADD8-1B476A6074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6013" y="1844675"/>
            <a:ext cx="3559175" cy="48244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0F99CE-2918-484F-8310-5900145705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27588" y="1844675"/>
            <a:ext cx="3560762" cy="48244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4164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5293A-E6E7-4B49-BBCE-819C5897C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EB565A-245E-8846-95C7-79835338C2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3F5F1B-4E81-CD49-8F2A-8CF4609C6B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E9D533-71A6-0D47-BD67-7509AD08CB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E3E61F-1733-6C42-9BEB-EC3F89E443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2121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98627-3AA8-8B4D-80A0-EAD6B5F4F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89908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6684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23D10-BEDB-C541-9B12-C89CE1073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0EF81-755C-C648-A7E1-876CF98A2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967FCB-734D-0342-BB20-83236AA0EB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0569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1DE0D-D272-BC42-97FC-34A26DB5A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52DAB3-819E-DE4F-A4C1-13FCA0A773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FE15CA-2D94-AA45-928B-7D1155F7DF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84668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D08F1-7CF2-EB44-B787-803531390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0A57EC-8361-6648-A8FF-C534377BBA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4389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D2D718-1FA3-2540-9176-59C1B92927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70663" y="549275"/>
            <a:ext cx="1817687" cy="61198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9723E9-F406-C143-BDAB-7EA3CC5D36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6013" y="549275"/>
            <a:ext cx="5302250" cy="61198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45943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AEDDD-B344-8E47-9187-F0E0FA36F7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80E3E7-D234-804D-9016-88DD4D12DC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FC70B3-E715-D34A-9D57-B3F88FAD0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D2BE5-9296-8B40-840B-9E22C13BD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702EE4-1D42-1A4D-9F2E-192BE05F8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509EEE-D259-2049-A7CB-0130C0191CE1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1484166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09ABD-B380-BD4F-AE74-2A44B84D3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2F8F1-6836-0E43-9ECC-728422298C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4D210F-ABDC-2C4D-966F-1A7EDEE6C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42F41D-EC7F-C149-8D35-DF29E6088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23E21B-136B-DD4C-99B4-C52CBE42D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252BCA-37C3-2148-B97E-4C95B1AB0D3C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278306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64791-A979-BE4E-A9DC-C8410E627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D2AB7-3903-E54E-AF81-81C6B6786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32F293-7368-1040-9062-ED0DBD659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5D4CA5-BC34-4540-80C7-A0D904A8D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1E0FA9-D9D5-944C-A672-8220E0A8F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1477FD-537A-C645-83EA-9C28445F447C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2632076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50F83-D418-E041-8B58-92FFEE382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4D52C-C155-5545-8EDC-ECB90FD5CF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08175" y="1600200"/>
            <a:ext cx="3313113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E0FB12-62B5-4840-B215-7D0A639150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73688" y="1600200"/>
            <a:ext cx="3313112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9A6DE7-2C44-FC4F-8F44-10E45103B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3F5C1C-08E6-8949-AD30-8E86074C7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6B9602-66D6-B44D-AF49-ECF12C5C9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17E318-A783-2E49-8470-5CD6A30ACB06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5039499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A3F55-65D9-9743-B4CB-7BB888726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9E4709-AAF2-1A41-9D9E-5FC2710D36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FDA49A-D4CF-EF42-BA8D-C7A0484F60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B8A6F7-4628-B94B-A80B-EC80F27714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D147E7-76EF-8543-A37B-5B4D4AF902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FD11E5-8003-3E44-A92F-DDD3F28CF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225268-F66F-9D46-B8F3-8E119E43B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57D39E-2CEF-C94B-9074-8E044F691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06B2CC-7058-DE47-80D9-C95636DA0323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5449914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7CB09-0B1E-0345-B04F-F05CB2129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5BE31B-2A35-6F4F-9105-B33ABC69C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6B8C2C-FE0F-B643-99C0-E181E51BB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31D9E8-803C-6A4A-A6E3-6E60DB37C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8B1A0C-38C4-054B-8098-B5F0F06D381C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4453248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B2182A-EAFF-1D4A-8814-16F5F0469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2857F5-F2C6-DC4C-91A1-280A6CD7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9031D5-CC0D-9943-832F-54B306DE7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71CFB0-0A67-CE49-A4CC-2930312ABCFE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5930138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C6F04-805D-0946-94A3-92F54951E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EC8E6-18CB-7D4B-A2E1-98BFA20480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A0192-B81E-894F-9006-2E9A364352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F2C22C-9E44-4741-89B6-2C33FA8BA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3E7555-92D6-0B4A-9301-F7CACB0E3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46E0A9-95EE-0D48-8F56-FAD90AB76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CAC9B7-EF46-7740-B0AE-D4E9D649C06E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460897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639B3-EEAE-F441-A168-EDA609733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7D601B-077C-E245-BEAF-1C4FBFA79E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B2502A-6B17-8A42-8990-8B98DF8EBE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D228AD-BD24-1348-ADE4-01111A22B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A75AE9-0B4E-7343-86D2-35602C0BC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DD2FE5-8B70-6149-8DB4-B7D8BB396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B6FD6F-9E63-CD42-9BDE-7493DD60F75B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0733736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F611A-6643-5A41-AC8B-85201E2A3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147B64-5E7B-BD48-964A-754D5540AF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A2BBB8-6E6D-8141-B8E6-6EDB6108E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18AFB0-FBAD-A24F-BA02-8F7F0C74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0761FB-56E9-B948-8F91-BD8BB8BD0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4DC72D-8E33-3A4B-8209-DC559468F069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1336545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6C9822-EC43-D243-BCD6-2ACE0613BA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992938" y="274638"/>
            <a:ext cx="1693862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8FD86B-A217-8146-A767-C1A4825058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908175" y="274638"/>
            <a:ext cx="4932363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54780D-16ED-2E4A-B7C7-4BF576BFC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3F304E-1D53-564E-B3EC-C02B18F9F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D4468-0749-B14F-AA89-91CDE466F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4A4F94-0DDC-E94C-9D7F-28B098938489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907466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C4CDFE1-1297-2C4C-8904-CA09AEEFC9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627313" y="549275"/>
            <a:ext cx="5761037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ru-RU" alt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34D9218-F4C4-874A-80B9-D6AB23916F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116013" y="1844675"/>
            <a:ext cx="7272337" cy="4824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HelveticaNeueLT Pro 33 ThEx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HelveticaNeueLT Pro 33 ThEx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HelveticaNeueLT Pro 33 ThEx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HelveticaNeueLT Pro 33 ThEx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HelveticaNeueLT Pro 33 ThEx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HelveticaNeueLT Pro 33 ThEx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HelveticaNeueLT Pro 33 ThEx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HelveticaNeueLT Pro 33 ThEx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>
            <a:extLst>
              <a:ext uri="{FF2B5EF4-FFF2-40B4-BE49-F238E27FC236}">
                <a16:creationId xmlns:a16="http://schemas.microsoft.com/office/drawing/2014/main" id="{4A3C0AFD-F668-3347-934B-4299DF125F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908175" y="274638"/>
            <a:ext cx="670718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Click to edit Master title style</a:t>
            </a:r>
          </a:p>
        </p:txBody>
      </p:sp>
      <p:sp>
        <p:nvSpPr>
          <p:cNvPr id="190467" name="Rectangle 3">
            <a:extLst>
              <a:ext uri="{FF2B5EF4-FFF2-40B4-BE49-F238E27FC236}">
                <a16:creationId xmlns:a16="http://schemas.microsoft.com/office/drawing/2014/main" id="{145BA07B-9E26-4143-B6BD-70BCEC6614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908175" y="1600200"/>
            <a:ext cx="677862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Click to edit Master text styles</a:t>
            </a:r>
          </a:p>
          <a:p>
            <a:pPr lvl="1"/>
            <a:r>
              <a:rPr lang="ru-RU" altLang="en-US"/>
              <a:t>Second level</a:t>
            </a:r>
          </a:p>
          <a:p>
            <a:pPr lvl="2"/>
            <a:r>
              <a:rPr lang="ru-RU" altLang="en-US"/>
              <a:t>Third level</a:t>
            </a:r>
          </a:p>
          <a:p>
            <a:pPr lvl="3"/>
            <a:r>
              <a:rPr lang="ru-RU" altLang="en-US"/>
              <a:t>Fourth level</a:t>
            </a:r>
          </a:p>
          <a:p>
            <a:pPr lvl="4"/>
            <a:r>
              <a:rPr lang="ru-RU" altLang="en-US"/>
              <a:t>Fifth level</a:t>
            </a:r>
          </a:p>
        </p:txBody>
      </p:sp>
      <p:sp>
        <p:nvSpPr>
          <p:cNvPr id="190468" name="Rectangle 4">
            <a:extLst>
              <a:ext uri="{FF2B5EF4-FFF2-40B4-BE49-F238E27FC236}">
                <a16:creationId xmlns:a16="http://schemas.microsoft.com/office/drawing/2014/main" id="{935C9CD7-65F4-2A43-BADF-E2154C58A6D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endParaRPr lang="ru-RU" altLang="en-US"/>
          </a:p>
        </p:txBody>
      </p:sp>
      <p:sp>
        <p:nvSpPr>
          <p:cNvPr id="190469" name="Rectangle 5">
            <a:extLst>
              <a:ext uri="{FF2B5EF4-FFF2-40B4-BE49-F238E27FC236}">
                <a16:creationId xmlns:a16="http://schemas.microsoft.com/office/drawing/2014/main" id="{A00835BB-A905-B342-8E4E-A1E2E1ED08D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endParaRPr lang="ru-RU" altLang="en-US"/>
          </a:p>
        </p:txBody>
      </p:sp>
      <p:sp>
        <p:nvSpPr>
          <p:cNvPr id="190470" name="Rectangle 6">
            <a:extLst>
              <a:ext uri="{FF2B5EF4-FFF2-40B4-BE49-F238E27FC236}">
                <a16:creationId xmlns:a16="http://schemas.microsoft.com/office/drawing/2014/main" id="{E79724F0-192C-BC46-AD91-7ED95A6850A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A5D86B62-052F-7340-96BD-0CACD90FA71E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NeueLT Pro 33 ThEx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NeueLT Pro 33 ThEx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NeueLT Pro 33 ThEx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NeueLT Pro 33 ThEx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NeueLT Pro 33 ThEx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NeueLT Pro 33 ThEx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NeueLT Pro 33 ThEx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NeueLT Pro 33 ThEx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1wOC_y3mQnI?feature=oembed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EsdtYKiPok?feature=oembed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Xz10OlRArFw?feature=oembed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3iSIglEZYew?feature=oembed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a37jgbacOs?feature=oembed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" TargetMode="External"/><Relationship Id="rId2" Type="http://schemas.openxmlformats.org/officeDocument/2006/relationships/hyperlink" Target="http://www.youtube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31" name="Rectangle 15">
            <a:extLst>
              <a:ext uri="{FF2B5EF4-FFF2-40B4-BE49-F238E27FC236}">
                <a16:creationId xmlns:a16="http://schemas.microsoft.com/office/drawing/2014/main" id="{07BEF8DE-8932-3048-A789-CF4910919F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5638800"/>
            <a:ext cx="52373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600" b="0" dirty="0">
                <a:solidFill>
                  <a:schemeClr val="bg1"/>
                </a:solidFill>
                <a:latin typeface="HelveticaNeueLT Pro 33 ThEx" pitchFamily="34" charset="0"/>
              </a:rPr>
              <a:t>Books for Memorial Day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687D542D-A806-AA4C-8F25-87BD1AF66A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59113" y="333375"/>
            <a:ext cx="4030662" cy="649288"/>
          </a:xfrm>
        </p:spPr>
        <p:txBody>
          <a:bodyPr/>
          <a:lstStyle/>
          <a:p>
            <a:pPr algn="ctr"/>
            <a:r>
              <a:rPr lang="en-US" altLang="en-US" dirty="0"/>
              <a:t>The Poppy Lady  </a:t>
            </a:r>
            <a:endParaRPr lang="uk-UA" altLang="en-US" dirty="0"/>
          </a:p>
        </p:txBody>
      </p:sp>
      <p:pic>
        <p:nvPicPr>
          <p:cNvPr id="2" name="Online Media 1" descr="The Poppy Lady">
            <a:hlinkClick r:id="" action="ppaction://media"/>
            <a:extLst>
              <a:ext uri="{FF2B5EF4-FFF2-40B4-BE49-F238E27FC236}">
                <a16:creationId xmlns:a16="http://schemas.microsoft.com/office/drawing/2014/main" id="{4068B2DD-3A7E-584F-85F5-CF92AD179D0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905000" y="2209800"/>
            <a:ext cx="6578150" cy="4419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ACC24A2-5F8A-8749-9BFF-23522731E02C}"/>
              </a:ext>
            </a:extLst>
          </p:cNvPr>
          <p:cNvSpPr txBox="1"/>
          <p:nvPr/>
        </p:nvSpPr>
        <p:spPr>
          <a:xfrm>
            <a:off x="3365500" y="1042233"/>
            <a:ext cx="3417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By: </a:t>
            </a:r>
            <a:r>
              <a:rPr lang="en-US" b="0" dirty="0">
                <a:solidFill>
                  <a:schemeClr val="bg1"/>
                </a:solidFill>
              </a:rPr>
              <a:t>Barbara Elizabeth Walsh 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BCE9F-CDBA-4E43-A1DE-8EC924D1B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Rolling Thunder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F09F50-5D14-4349-9434-EA09DC14684E}"/>
              </a:ext>
            </a:extLst>
          </p:cNvPr>
          <p:cNvSpPr txBox="1"/>
          <p:nvPr/>
        </p:nvSpPr>
        <p:spPr>
          <a:xfrm>
            <a:off x="4191000" y="12192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By: </a:t>
            </a:r>
            <a:r>
              <a:rPr lang="en-US" b="0" dirty="0">
                <a:solidFill>
                  <a:schemeClr val="bg1"/>
                </a:solidFill>
              </a:rPr>
              <a:t>Kate Messner</a:t>
            </a:r>
          </a:p>
          <a:p>
            <a:endParaRPr lang="en-US" dirty="0"/>
          </a:p>
        </p:txBody>
      </p:sp>
      <p:pic>
        <p:nvPicPr>
          <p:cNvPr id="7" name="Online Media 6" descr="Rolling Thunder - Memorial Day (Read Aloud)">
            <a:hlinkClick r:id="" action="ppaction://media"/>
            <a:extLst>
              <a:ext uri="{FF2B5EF4-FFF2-40B4-BE49-F238E27FC236}">
                <a16:creationId xmlns:a16="http://schemas.microsoft.com/office/drawing/2014/main" id="{72356B00-1178-E446-9DE8-DA5B0B88B5B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049291" y="2027456"/>
            <a:ext cx="6645617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544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E8260-F115-3441-9761-57B62D8FD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Memorial Day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CA3E10-D61A-3245-BDED-1FBEB07831C7}"/>
              </a:ext>
            </a:extLst>
          </p:cNvPr>
          <p:cNvSpPr txBox="1"/>
          <p:nvPr/>
        </p:nvSpPr>
        <p:spPr>
          <a:xfrm>
            <a:off x="4060031" y="12192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By: </a:t>
            </a:r>
            <a:r>
              <a:rPr lang="en-US" b="0" dirty="0">
                <a:solidFill>
                  <a:schemeClr val="bg1"/>
                </a:solidFill>
              </a:rPr>
              <a:t>Emma Carlson Berne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Online Media 5" descr="🇺🇸 Read Aloud | Memorial Day by Emma Carlson Berne | CozyTimeTales">
            <a:hlinkClick r:id="" action="ppaction://media"/>
            <a:extLst>
              <a:ext uri="{FF2B5EF4-FFF2-40B4-BE49-F238E27FC236}">
                <a16:creationId xmlns:a16="http://schemas.microsoft.com/office/drawing/2014/main" id="{7A781FA0-EE88-0B4D-BD33-698F4EB3C8A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33600" y="2133600"/>
            <a:ext cx="6445531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283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DFC00-E09A-3948-9853-824C39690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Why Do We Celebrate Memorial Day?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5AFEA1-8FF1-C943-AE53-094265B7FDC3}"/>
              </a:ext>
            </a:extLst>
          </p:cNvPr>
          <p:cNvSpPr txBox="1"/>
          <p:nvPr/>
        </p:nvSpPr>
        <p:spPr>
          <a:xfrm>
            <a:off x="4359671" y="1421322"/>
            <a:ext cx="2074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By: </a:t>
            </a:r>
            <a:r>
              <a:rPr lang="en-US" b="0" dirty="0">
                <a:solidFill>
                  <a:schemeClr val="bg1"/>
                </a:solidFill>
              </a:rPr>
              <a:t>Kirsten Lake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Online Media 4" descr="Why Do We Celebrate Memorial Day? - Read Aloud Kids Book">
            <a:hlinkClick r:id="" action="ppaction://media"/>
            <a:extLst>
              <a:ext uri="{FF2B5EF4-FFF2-40B4-BE49-F238E27FC236}">
                <a16:creationId xmlns:a16="http://schemas.microsoft.com/office/drawing/2014/main" id="{4ADA2F83-8119-F446-AAB5-0D140229C10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405061" y="1981200"/>
            <a:ext cx="5983287" cy="458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252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10DF6-6911-D748-A6D3-9614F6CA2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 Is for Flag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9E1855-9161-644B-8467-9CF512E0BBD5}"/>
              </a:ext>
            </a:extLst>
          </p:cNvPr>
          <p:cNvSpPr txBox="1"/>
          <p:nvPr/>
        </p:nvSpPr>
        <p:spPr>
          <a:xfrm>
            <a:off x="3962400" y="12954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>
                <a:solidFill>
                  <a:schemeClr val="bg1"/>
                </a:solidFill>
              </a:rPr>
              <a:t>By: Wendy Cheyette Lewison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Online Media 4" descr="🇺🇸 F is for Flag 🇺🇸| Read Aloud for kids! | Patriotic Books for Kids!">
            <a:hlinkClick r:id="" action="ppaction://media"/>
            <a:extLst>
              <a:ext uri="{FF2B5EF4-FFF2-40B4-BE49-F238E27FC236}">
                <a16:creationId xmlns:a16="http://schemas.microsoft.com/office/drawing/2014/main" id="{115D0C1F-19E5-904E-8D03-A8F4794BECB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543344" y="2133063"/>
            <a:ext cx="5761037" cy="417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291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C4FF8-E6EA-5546-B7C7-CBA433E1B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References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82553-83C9-2647-9981-5A76FC5259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www.youtube.com</a:t>
            </a:r>
            <a:endParaRPr lang="en-US" dirty="0"/>
          </a:p>
          <a:p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www.google.com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54531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">
  <a:themeElements>
    <a:clrScheme name="template 4">
      <a:dk1>
        <a:srgbClr val="4D4D4D"/>
      </a:dk1>
      <a:lt1>
        <a:srgbClr val="FFFFFF"/>
      </a:lt1>
      <a:dk2>
        <a:srgbClr val="000000"/>
      </a:dk2>
      <a:lt2>
        <a:srgbClr val="9B6902"/>
      </a:lt2>
      <a:accent1>
        <a:srgbClr val="C75E00"/>
      </a:accent1>
      <a:accent2>
        <a:srgbClr val="FED416"/>
      </a:accent2>
      <a:accent3>
        <a:srgbClr val="FFFFFF"/>
      </a:accent3>
      <a:accent4>
        <a:srgbClr val="404040"/>
      </a:accent4>
      <a:accent5>
        <a:srgbClr val="E0B6AA"/>
      </a:accent5>
      <a:accent6>
        <a:srgbClr val="E6C013"/>
      </a:accent6>
      <a:hlink>
        <a:srgbClr val="EE6600"/>
      </a:hlink>
      <a:folHlink>
        <a:srgbClr val="EAEAEA"/>
      </a:folHlink>
    </a:clrScheme>
    <a:fontScheme name="template">
      <a:majorFont>
        <a:latin typeface="HelveticaNeueLT Pro 33 ThEx"/>
        <a:ea typeface=""/>
        <a:cs typeface=""/>
      </a:majorFont>
      <a:minorFont>
        <a:latin typeface="HelveticaNeueLT Pro 33 ThEx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template 1">
        <a:dk1>
          <a:srgbClr val="4D4D4D"/>
        </a:dk1>
        <a:lt1>
          <a:srgbClr val="FFFFFF"/>
        </a:lt1>
        <a:dk2>
          <a:srgbClr val="000000"/>
        </a:dk2>
        <a:lt2>
          <a:srgbClr val="D5E1F3"/>
        </a:lt2>
        <a:accent1>
          <a:srgbClr val="BC4417"/>
        </a:accent1>
        <a:accent2>
          <a:srgbClr val="CF9C1C"/>
        </a:accent2>
        <a:accent3>
          <a:srgbClr val="FFFFFF"/>
        </a:accent3>
        <a:accent4>
          <a:srgbClr val="404040"/>
        </a:accent4>
        <a:accent5>
          <a:srgbClr val="DAB0AB"/>
        </a:accent5>
        <a:accent6>
          <a:srgbClr val="BB8D18"/>
        </a:accent6>
        <a:hlink>
          <a:srgbClr val="E8C97C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4D4D4D"/>
        </a:dk1>
        <a:lt1>
          <a:srgbClr val="FFFFFF"/>
        </a:lt1>
        <a:dk2>
          <a:srgbClr val="000000"/>
        </a:dk2>
        <a:lt2>
          <a:srgbClr val="986615"/>
        </a:lt2>
        <a:accent1>
          <a:srgbClr val="BF4413"/>
        </a:accent1>
        <a:accent2>
          <a:srgbClr val="FFAB21"/>
        </a:accent2>
        <a:accent3>
          <a:srgbClr val="FFFFFF"/>
        </a:accent3>
        <a:accent4>
          <a:srgbClr val="404040"/>
        </a:accent4>
        <a:accent5>
          <a:srgbClr val="DCB0AA"/>
        </a:accent5>
        <a:accent6>
          <a:srgbClr val="E79B1D"/>
        </a:accent6>
        <a:hlink>
          <a:srgbClr val="C5A379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val="4D4D4D"/>
        </a:dk1>
        <a:lt1>
          <a:srgbClr val="FFFFFF"/>
        </a:lt1>
        <a:dk2>
          <a:srgbClr val="000000"/>
        </a:dk2>
        <a:lt2>
          <a:srgbClr val="4A1B17"/>
        </a:lt2>
        <a:accent1>
          <a:srgbClr val="C66C00"/>
        </a:accent1>
        <a:accent2>
          <a:srgbClr val="FED416"/>
        </a:accent2>
        <a:accent3>
          <a:srgbClr val="FFFFFF"/>
        </a:accent3>
        <a:accent4>
          <a:srgbClr val="404040"/>
        </a:accent4>
        <a:accent5>
          <a:srgbClr val="DFBAAA"/>
        </a:accent5>
        <a:accent6>
          <a:srgbClr val="E6C013"/>
        </a:accent6>
        <a:hlink>
          <a:srgbClr val="FFDE93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4D4D4D"/>
        </a:dk1>
        <a:lt1>
          <a:srgbClr val="FFFFFF"/>
        </a:lt1>
        <a:dk2>
          <a:srgbClr val="000000"/>
        </a:dk2>
        <a:lt2>
          <a:srgbClr val="9B6902"/>
        </a:lt2>
        <a:accent1>
          <a:srgbClr val="C75E00"/>
        </a:accent1>
        <a:accent2>
          <a:srgbClr val="FED416"/>
        </a:accent2>
        <a:accent3>
          <a:srgbClr val="FFFFFF"/>
        </a:accent3>
        <a:accent4>
          <a:srgbClr val="404040"/>
        </a:accent4>
        <a:accent5>
          <a:srgbClr val="E0B6AA"/>
        </a:accent5>
        <a:accent6>
          <a:srgbClr val="E6C013"/>
        </a:accent6>
        <a:hlink>
          <a:srgbClr val="EE6600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5">
        <a:dk1>
          <a:srgbClr val="4D4D4D"/>
        </a:dk1>
        <a:lt1>
          <a:srgbClr val="FFFFFF"/>
        </a:lt1>
        <a:dk2>
          <a:srgbClr val="000000"/>
        </a:dk2>
        <a:lt2>
          <a:srgbClr val="570301"/>
        </a:lt2>
        <a:accent1>
          <a:srgbClr val="D37E00"/>
        </a:accent1>
        <a:accent2>
          <a:srgbClr val="F5CB03"/>
        </a:accent2>
        <a:accent3>
          <a:srgbClr val="FFFFFF"/>
        </a:accent3>
        <a:accent4>
          <a:srgbClr val="404040"/>
        </a:accent4>
        <a:accent5>
          <a:srgbClr val="E6C0AA"/>
        </a:accent5>
        <a:accent6>
          <a:srgbClr val="DEB802"/>
        </a:accent6>
        <a:hlink>
          <a:srgbClr val="D86001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6">
        <a:dk1>
          <a:srgbClr val="4D4D4D"/>
        </a:dk1>
        <a:lt1>
          <a:srgbClr val="FFFFFF"/>
        </a:lt1>
        <a:dk2>
          <a:srgbClr val="000000"/>
        </a:dk2>
        <a:lt2>
          <a:srgbClr val="713C0C"/>
        </a:lt2>
        <a:accent1>
          <a:srgbClr val="E4B058"/>
        </a:accent1>
        <a:accent2>
          <a:srgbClr val="FDD912"/>
        </a:accent2>
        <a:accent3>
          <a:srgbClr val="FFFFFF"/>
        </a:accent3>
        <a:accent4>
          <a:srgbClr val="404040"/>
        </a:accent4>
        <a:accent5>
          <a:srgbClr val="EFD4B4"/>
        </a:accent5>
        <a:accent6>
          <a:srgbClr val="E5C40F"/>
        </a:accent6>
        <a:hlink>
          <a:srgbClr val="E06301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7">
        <a:dk1>
          <a:srgbClr val="4D4D4D"/>
        </a:dk1>
        <a:lt1>
          <a:srgbClr val="FFFFFF"/>
        </a:lt1>
        <a:dk2>
          <a:srgbClr val="000000"/>
        </a:dk2>
        <a:lt2>
          <a:srgbClr val="953900"/>
        </a:lt2>
        <a:accent1>
          <a:srgbClr val="B65300"/>
        </a:accent1>
        <a:accent2>
          <a:srgbClr val="CE6A00"/>
        </a:accent2>
        <a:accent3>
          <a:srgbClr val="FFFFFF"/>
        </a:accent3>
        <a:accent4>
          <a:srgbClr val="404040"/>
        </a:accent4>
        <a:accent5>
          <a:srgbClr val="D7B3AA"/>
        </a:accent5>
        <a:accent6>
          <a:srgbClr val="BA5F00"/>
        </a:accent6>
        <a:hlink>
          <a:srgbClr val="F0A806"/>
        </a:hlink>
        <a:folHlink>
          <a:srgbClr val="FFE6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8">
        <a:dk1>
          <a:srgbClr val="4D4D4D"/>
        </a:dk1>
        <a:lt1>
          <a:srgbClr val="FFFFFF"/>
        </a:lt1>
        <a:dk2>
          <a:srgbClr val="000000"/>
        </a:dk2>
        <a:lt2>
          <a:srgbClr val="D87200"/>
        </a:lt2>
        <a:accent1>
          <a:srgbClr val="E29B07"/>
        </a:accent1>
        <a:accent2>
          <a:srgbClr val="EDBF03"/>
        </a:accent2>
        <a:accent3>
          <a:srgbClr val="FFFFFF"/>
        </a:accent3>
        <a:accent4>
          <a:srgbClr val="404040"/>
        </a:accent4>
        <a:accent5>
          <a:srgbClr val="EECBAA"/>
        </a:accent5>
        <a:accent6>
          <a:srgbClr val="D7AD02"/>
        </a:accent6>
        <a:hlink>
          <a:srgbClr val="7CA43F"/>
        </a:hlink>
        <a:folHlink>
          <a:srgbClr val="FFE6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9">
        <a:dk1>
          <a:srgbClr val="4D4D4D"/>
        </a:dk1>
        <a:lt1>
          <a:srgbClr val="FFFFFF"/>
        </a:lt1>
        <a:dk2>
          <a:srgbClr val="000000"/>
        </a:dk2>
        <a:lt2>
          <a:srgbClr val="D24D06"/>
        </a:lt2>
        <a:accent1>
          <a:srgbClr val="E59709"/>
        </a:accent1>
        <a:accent2>
          <a:srgbClr val="E9AC24"/>
        </a:accent2>
        <a:accent3>
          <a:srgbClr val="FFFFFF"/>
        </a:accent3>
        <a:accent4>
          <a:srgbClr val="404040"/>
        </a:accent4>
        <a:accent5>
          <a:srgbClr val="F0C9AA"/>
        </a:accent5>
        <a:accent6>
          <a:srgbClr val="D39B20"/>
        </a:accent6>
        <a:hlink>
          <a:srgbClr val="F7B80B"/>
        </a:hlink>
        <a:folHlink>
          <a:srgbClr val="FFE6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0">
        <a:dk1>
          <a:srgbClr val="4D4D4D"/>
        </a:dk1>
        <a:lt1>
          <a:srgbClr val="FFFFFF"/>
        </a:lt1>
        <a:dk2>
          <a:srgbClr val="000000"/>
        </a:dk2>
        <a:lt2>
          <a:srgbClr val="CD5003"/>
        </a:lt2>
        <a:accent1>
          <a:srgbClr val="419DCF"/>
        </a:accent1>
        <a:accent2>
          <a:srgbClr val="BC1F1F"/>
        </a:accent2>
        <a:accent3>
          <a:srgbClr val="FFFFFF"/>
        </a:accent3>
        <a:accent4>
          <a:srgbClr val="404040"/>
        </a:accent4>
        <a:accent5>
          <a:srgbClr val="B0CCE4"/>
        </a:accent5>
        <a:accent6>
          <a:srgbClr val="AA1B1B"/>
        </a:accent6>
        <a:hlink>
          <a:srgbClr val="FFE42F"/>
        </a:hlink>
        <a:folHlink>
          <a:srgbClr val="FFE6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1">
        <a:dk1>
          <a:srgbClr val="4D4D4D"/>
        </a:dk1>
        <a:lt1>
          <a:srgbClr val="FFFFFF"/>
        </a:lt1>
        <a:dk2>
          <a:srgbClr val="000000"/>
        </a:dk2>
        <a:lt2>
          <a:srgbClr val="DF2905"/>
        </a:lt2>
        <a:accent1>
          <a:srgbClr val="D05203"/>
        </a:accent1>
        <a:accent2>
          <a:srgbClr val="72A3E1"/>
        </a:accent2>
        <a:accent3>
          <a:srgbClr val="FFFFFF"/>
        </a:accent3>
        <a:accent4>
          <a:srgbClr val="404040"/>
        </a:accent4>
        <a:accent5>
          <a:srgbClr val="E4B3AA"/>
        </a:accent5>
        <a:accent6>
          <a:srgbClr val="6793CC"/>
        </a:accent6>
        <a:hlink>
          <a:srgbClr val="F3A105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HelveticaNeueLT Pro 33 ThEx"/>
        <a:ea typeface=""/>
        <a:cs typeface=""/>
      </a:majorFont>
      <a:minorFont>
        <a:latin typeface="HelveticaNeueLT Pro 33 ThEx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315</TotalTime>
  <Words>56</Words>
  <Application>Microsoft Macintosh PowerPoint</Application>
  <PresentationFormat>On-screen Show (4:3)</PresentationFormat>
  <Paragraphs>14</Paragraphs>
  <Slides>7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HelveticaNeueLT Pro 33 ThEx</vt:lpstr>
      <vt:lpstr>Verdana</vt:lpstr>
      <vt:lpstr>굴림</vt:lpstr>
      <vt:lpstr>template</vt:lpstr>
      <vt:lpstr>Custom Design</vt:lpstr>
      <vt:lpstr>PowerPoint Presentation</vt:lpstr>
      <vt:lpstr>The Poppy Lady  </vt:lpstr>
      <vt:lpstr>Rolling Thunder </vt:lpstr>
      <vt:lpstr>Memorial Day</vt:lpstr>
      <vt:lpstr>Why Do We Celebrate Memorial Day? </vt:lpstr>
      <vt:lpstr>F Is for Flag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 Iunghuhn</dc:creator>
  <cp:lastModifiedBy>Mary Iunghuhn</cp:lastModifiedBy>
  <cp:revision>11</cp:revision>
  <dcterms:created xsi:type="dcterms:W3CDTF">2021-05-25T14:59:06Z</dcterms:created>
  <dcterms:modified xsi:type="dcterms:W3CDTF">2021-05-25T20:14:30Z</dcterms:modified>
</cp:coreProperties>
</file>